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86" r:id="rId2"/>
    <p:sldId id="288" r:id="rId3"/>
    <p:sldId id="290" r:id="rId4"/>
    <p:sldId id="261" r:id="rId5"/>
    <p:sldId id="278" r:id="rId6"/>
    <p:sldId id="262" r:id="rId7"/>
    <p:sldId id="271" r:id="rId8"/>
    <p:sldId id="292" r:id="rId9"/>
    <p:sldId id="300" r:id="rId10"/>
    <p:sldId id="303" r:id="rId11"/>
    <p:sldId id="310" r:id="rId12"/>
    <p:sldId id="307" r:id="rId13"/>
    <p:sldId id="311" r:id="rId14"/>
    <p:sldId id="272" r:id="rId15"/>
    <p:sldId id="304" r:id="rId16"/>
    <p:sldId id="299" r:id="rId17"/>
    <p:sldId id="279" r:id="rId18"/>
    <p:sldId id="312" r:id="rId19"/>
    <p:sldId id="280" r:id="rId20"/>
    <p:sldId id="315" r:id="rId21"/>
    <p:sldId id="31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FFFE"/>
    <a:srgbClr val="F7FF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929F9F4-4A8F-4326-A1B4-22849713DDAB}"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85794" autoAdjust="0"/>
  </p:normalViewPr>
  <p:slideViewPr>
    <p:cSldViewPr snapToGrid="0">
      <p:cViewPr varScale="1">
        <p:scale>
          <a:sx n="76" d="100"/>
          <a:sy n="76" d="100"/>
        </p:scale>
        <p:origin x="960" y="67"/>
      </p:cViewPr>
      <p:guideLst/>
    </p:cSldViewPr>
  </p:slideViewPr>
  <p:outlineViewPr>
    <p:cViewPr>
      <p:scale>
        <a:sx n="33" d="100"/>
        <a:sy n="33" d="100"/>
      </p:scale>
      <p:origin x="0" y="-210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3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5A0-4D08-B4CB-473E33CE814B}"/>
              </c:ext>
            </c:extLst>
          </c:dPt>
          <c:dPt>
            <c:idx val="1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5A0-4D08-B4CB-473E33CE814B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5A0-4D08-B4CB-473E33CE814B}"/>
              </c:ext>
            </c:extLst>
          </c:dPt>
          <c:dPt>
            <c:idx val="3"/>
            <c:bubble3D val="0"/>
            <c:spPr>
              <a:solidFill>
                <a:schemeClr val="bg1">
                  <a:lumMod val="9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85A0-4D08-B4CB-473E33CE814B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85A0-4D08-B4CB-473E33CE814B}"/>
            </c:ext>
            <c:ext xmlns:c15="http://schemas.microsoft.com/office/drawing/2012/chart" uri="{02D57815-91ED-43cb-92C2-25804820EDAC}">
              <c15:filteredSeriesTitle>
                <c15:tx>
                  <c:strRef>
                    <c:extLst xmlns:c16r2="http://schemas.microsoft.com/office/drawing/2015/06/chart" xmlns:c16="http://schemas.microsoft.com/office/drawing/2014/chart"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 xmlns:c16r2="http://schemas.microsoft.com/office/drawing/2015/06/chart"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Part 1</c:v>
                      </c:pt>
                      <c:pt idx="1">
                        <c:v>Part 2</c:v>
                      </c:pt>
                      <c:pt idx="2">
                        <c:v>Part 3</c:v>
                      </c:pt>
                      <c:pt idx="3">
                        <c:v>Part 4</c:v>
                      </c:pt>
                    </c:strCache>
                  </c:strRef>
                </c15:cat>
              </c15:filteredCategoryTitle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  <a:t>9/16/2020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99467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6g</a:t>
            </a:r>
            <a:r>
              <a:rPr lang="en-US" baseline="0" dirty="0" smtClean="0"/>
              <a:t> summit video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59372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6g</a:t>
            </a:r>
            <a:r>
              <a:rPr lang="en-US" baseline="0" dirty="0" smtClean="0"/>
              <a:t> summit video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25725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92556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5595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73672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111206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28669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197454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957106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DBACE-0F8F-43FD-98F0-DEE13552DAD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412537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31233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32860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80709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Onocdscosdc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00534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22613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44802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61397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6g summit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2258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6g</a:t>
            </a:r>
            <a:r>
              <a:rPr lang="en-US" baseline="0" dirty="0" smtClean="0"/>
              <a:t> summit video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86128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 title="Overlay Graphic">
            <a:extLst>
              <a:ext uri="{FF2B5EF4-FFF2-40B4-BE49-F238E27FC236}">
                <a16:creationId xmlns:a16="http://schemas.microsoft.com/office/drawing/2014/main" xmlns="" id="{693A70F3-06C1-4E8B-9B0E-5E6545B98633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3C6803E4-2DDA-4202-8774-33010D5BA394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A2A066F6-418A-4534-9C6E-B4AE3F337975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60370" y="3674372"/>
            <a:ext cx="5022591" cy="2728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15800" y="3674373"/>
            <a:ext cx="5085650" cy="720000"/>
          </a:xfrm>
        </p:spPr>
        <p:txBody>
          <a:bodyPr vert="horz" lIns="0" tIns="0" rIns="0" bIns="0" rtlCol="0" anchor="b">
            <a:noAutofit/>
          </a:bodyPr>
          <a:lstStyle>
            <a:lvl1pPr algn="r">
              <a:defRPr lang="en-ZA" sz="3500" b="1" cap="all" baseline="0" dirty="0"/>
            </a:lvl1pPr>
          </a:lstStyle>
          <a:p>
            <a:pPr marL="0" lvl="0" algn="r"/>
            <a:r>
              <a:rPr lang="en-US" noProof="0"/>
              <a:t>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5800" y="4608000"/>
            <a:ext cx="5085650" cy="1800000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01681" y="2448000"/>
            <a:ext cx="3240000" cy="3631338"/>
          </a:xfrm>
          <a:noFill/>
          <a:ln>
            <a:noFill/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Freeform: Shape 13" title="Arrow">
            <a:extLst>
              <a:ext uri="{FF2B5EF4-FFF2-40B4-BE49-F238E27FC236}">
                <a16:creationId xmlns:a16="http://schemas.microsoft.com/office/drawing/2014/main" xmlns="" id="{02DBE11B-8F8E-48E5-9449-E6E9E355DA0F}"/>
              </a:ext>
            </a:extLst>
          </p:cNvPr>
          <p:cNvSpPr/>
          <p:nvPr userDrawn="1"/>
        </p:nvSpPr>
        <p:spPr>
          <a:xfrm flipH="1">
            <a:off x="4031770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476241" y="2448000"/>
            <a:ext cx="3240000" cy="3631338"/>
          </a:xfrm>
          <a:noFill/>
          <a:ln>
            <a:noFill/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Freeform: Shape 14" title="Arrow">
            <a:extLst>
              <a:ext uri="{FF2B5EF4-FFF2-40B4-BE49-F238E27FC236}">
                <a16:creationId xmlns:a16="http://schemas.microsoft.com/office/drawing/2014/main" xmlns="" id="{6EF06703-92AF-44B7-8CE1-044DD2093118}"/>
              </a:ext>
            </a:extLst>
          </p:cNvPr>
          <p:cNvSpPr/>
          <p:nvPr userDrawn="1"/>
        </p:nvSpPr>
        <p:spPr>
          <a:xfrm flipH="1">
            <a:off x="7906330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350800" y="2448000"/>
            <a:ext cx="3240000" cy="3631338"/>
          </a:xfrm>
          <a:noFill/>
          <a:ln>
            <a:noFill/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ACD536EE-5B38-4E2F-B796-E4E5C97CA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CC32B7C1-ABDB-491C-B644-84474A5ADAF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67196159-5065-4F13-BE36-C9AAE1E7047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xmlns="" id="{7FE9D6AE-A9C2-4841-93E3-5285C40927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D1A5AC53-BFFC-4A53-8344-0538ECEFC6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81" y="1728000"/>
            <a:ext cx="3240000" cy="558800"/>
          </a:xfrm>
        </p:spPr>
        <p:txBody>
          <a:bodyPr anchor="ctr"/>
          <a:lstStyle>
            <a:lvl1pPr marL="0" indent="0" algn="ctr">
              <a:buNone/>
              <a:defRPr sz="2100" b="1"/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xmlns="" id="{D4E072CE-C186-4DB7-BB84-C8216816DF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76241" y="1728000"/>
            <a:ext cx="3240087" cy="558800"/>
          </a:xfrm>
        </p:spPr>
        <p:txBody>
          <a:bodyPr anchor="ctr"/>
          <a:lstStyle>
            <a:lvl1pPr marL="0" indent="0" algn="ctr">
              <a:buNone/>
              <a:defRPr sz="2100" b="1"/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xmlns="" id="{A2CE4D36-2AC5-45F3-82DD-BA8C841BBA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50232" y="1728000"/>
            <a:ext cx="3240087" cy="558800"/>
          </a:xfrm>
        </p:spPr>
        <p:txBody>
          <a:bodyPr anchor="ctr"/>
          <a:lstStyle>
            <a:lvl1pPr marL="0" indent="0" algn="ctr">
              <a:buNone/>
              <a:defRPr sz="2100" b="1"/>
            </a:lvl1pPr>
          </a:lstStyle>
          <a:p>
            <a:pPr lvl="0"/>
            <a:r>
              <a:rPr lang="en-US" noProof="0"/>
              <a:t>Section 3 Title</a:t>
            </a:r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606421" y="3866682"/>
            <a:ext cx="1099502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066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16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069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xmlns="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6122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xmlns="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175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1782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6228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6334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493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1387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440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546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599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xmlns="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652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xmlns="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1705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6758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181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6864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1917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="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6970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xmlns="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2129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2023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7076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xmlns="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206998" y="2190750"/>
            <a:ext cx="1793875" cy="561975"/>
          </a:xfrm>
          <a:noFill/>
          <a:ln w="3175">
            <a:solidFill>
              <a:schemeClr val="bg1">
                <a:alpha val="52000"/>
              </a:schemeClr>
            </a:solidFill>
          </a:ln>
        </p:spPr>
        <p:txBody>
          <a:bodyPr tIns="36000" anchor="t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xmlns="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8727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E6BAFDBA-55A9-474E-B718-9A082A4EC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B7B8B7D-30D2-4642-AD21-0E2F8D85A424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ABE7080-8808-492F-8C61-44DEA0F09990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xmlns="" id="{1B66C276-44E8-433F-9CFB-2C5032B73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4">
            <a:extLst>
              <a:ext uri="{FF2B5EF4-FFF2-40B4-BE49-F238E27FC236}">
                <a16:creationId xmlns:a16="http://schemas.microsoft.com/office/drawing/2014/main" xmlns="" id="{EC13E70C-589A-40D0-83ED-C913136ACD7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1200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xmlns="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12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xmlns="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2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xmlns="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12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xmlns="" id="{45BB7166-E008-49D6-8450-A5312FEF5DA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172997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xmlns="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29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xmlns="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29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xmlns="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29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8" name="Picture Placeholder 4">
            <a:extLst>
              <a:ext uri="{FF2B5EF4-FFF2-40B4-BE49-F238E27FC236}">
                <a16:creationId xmlns:a16="http://schemas.microsoft.com/office/drawing/2014/main" xmlns="" id="{B8CCF0D9-2E35-46E1-9212-1B3509896D2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794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xmlns="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xmlns="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xmlns="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8A4988E9-7A39-4529-8C9C-2B5DB99D3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EBF9ED8-9A9C-443A-BA3F-560FC1AF9653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1F118C2-75B3-4BD8-82FE-6B58FA497537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xmlns="" id="{E5815719-95C6-4247-B73D-C265876026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xmlns="" id="{12424001-B070-42CA-89F1-75B99FC8EDE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24882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xmlns="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9635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15449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xmlns="" id="{06D803D4-7F73-49F7-9CC0-E376C2AB01D5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34095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noProof="0" dirty="0"/>
              <a:t>Profile Photo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xmlns="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0884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16756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xmlns="" id="{55A4F561-30F1-443F-9FFB-05E1EC71524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643308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noProof="0" dirty="0"/>
              <a:t>Profile Photo</a:t>
            </a:r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xmlns="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018063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xmlns="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01806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4" name="Picture Placeholder 15">
            <a:extLst>
              <a:ext uri="{FF2B5EF4-FFF2-40B4-BE49-F238E27FC236}">
                <a16:creationId xmlns:a16="http://schemas.microsoft.com/office/drawing/2014/main" xmlns="" id="{E9836B2F-D2CC-4A47-A3FE-016E92B80252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624882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noProof="0" dirty="0"/>
              <a:t>Profile Photo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xmlns="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999635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xmlns="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2015449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Picture Placeholder 15">
            <a:extLst>
              <a:ext uri="{FF2B5EF4-FFF2-40B4-BE49-F238E27FC236}">
                <a16:creationId xmlns:a16="http://schemas.microsoft.com/office/drawing/2014/main" xmlns="" id="{02EC6DDF-472F-47FF-AB50-84DEB99BB340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34095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xmlns="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0884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16756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6" name="Picture Placeholder 15">
            <a:extLst>
              <a:ext uri="{FF2B5EF4-FFF2-40B4-BE49-F238E27FC236}">
                <a16:creationId xmlns:a16="http://schemas.microsoft.com/office/drawing/2014/main" xmlns="" id="{B6BBF386-2A9D-4CE1-BEA4-F34ECCB54C5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643308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noProof="0" dirty="0"/>
              <a:t>Profile Photo</a:t>
            </a: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xmlns="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018063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xmlns="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01806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69E86487-436E-4E20-818F-6FE245920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EC773E5-5A1D-47F5-A9E8-22ED16ACFB98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6BC18B1-2A69-45F2-9E64-4039A1621DF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 title="Overlay Graphic">
            <a:extLst>
              <a:ext uri="{FF2B5EF4-FFF2-40B4-BE49-F238E27FC236}">
                <a16:creationId xmlns:a16="http://schemas.microsoft.com/office/drawing/2014/main" xmlns="" id="{1FE4E1AC-B5B2-4E9A-91BE-8FD5C03079FD}"/>
              </a:ext>
            </a:extLst>
          </p:cNvPr>
          <p:cNvSpPr/>
          <p:nvPr userDrawn="1"/>
        </p:nvSpPr>
        <p:spPr bwMode="ltGray">
          <a:xfrm>
            <a:off x="6894288" y="2378066"/>
            <a:ext cx="5008820" cy="438230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 title="Overlay Graphic">
            <a:extLst>
              <a:ext uri="{FF2B5EF4-FFF2-40B4-BE49-F238E27FC236}">
                <a16:creationId xmlns:a16="http://schemas.microsoft.com/office/drawing/2014/main" xmlns="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2167601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2644738"/>
            <a:ext cx="4456700" cy="2167600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8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</a:t>
            </a:r>
            <a:br>
              <a:rPr lang="en-US" noProof="0"/>
            </a:br>
            <a:r>
              <a:rPr lang="en-US" noProof="0"/>
              <a:t>YOU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ubtitle 2">
            <a:extLst>
              <a:ext uri="{FF2B5EF4-FFF2-40B4-BE49-F238E27FC236}">
                <a16:creationId xmlns:a16="http://schemas.microsoft.com/office/drawing/2014/main" xmlns="" id="{3BCBEEC5-D921-4710-B8FF-692DAB4797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62798" y="5025053"/>
            <a:ext cx="4123927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xmlns="" id="{DB91AC62-3ECA-4CD6-9D68-BD76E467ED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62798" y="5431223"/>
            <a:ext cx="4123927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ADDC2574-9CF3-4678-9FEE-004CF6F470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62798" y="5817586"/>
            <a:ext cx="4123927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xmlns="" id="{4CC733C3-A907-460A-8AD7-49363E9AAB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63009" y="6203950"/>
            <a:ext cx="41254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883FB367-9560-41D1-B4DB-0D0284D31E3E}"/>
              </a:ext>
            </a:extLst>
          </p:cNvPr>
          <p:cNvSpPr/>
          <p:nvPr userDrawn="1"/>
        </p:nvSpPr>
        <p:spPr>
          <a:xfrm>
            <a:off x="3004667" y="2917733"/>
            <a:ext cx="1022532" cy="102253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7765916E-A562-4EC7-BECD-E09320F7CE22}"/>
              </a:ext>
            </a:extLst>
          </p:cNvPr>
          <p:cNvSpPr/>
          <p:nvPr userDrawn="1"/>
        </p:nvSpPr>
        <p:spPr>
          <a:xfrm>
            <a:off x="3477091" y="3390157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5F3BE85F-A442-4F7A-B17E-B0AD0A1A5A32}"/>
              </a:ext>
            </a:extLst>
          </p:cNvPr>
          <p:cNvSpPr/>
          <p:nvPr userDrawn="1"/>
        </p:nvSpPr>
        <p:spPr>
          <a:xfrm>
            <a:off x="2176606" y="2068627"/>
            <a:ext cx="2678654" cy="2720745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xmlns="" id="{41024262-F018-4B83-BC12-AE595F2BBD39}"/>
              </a:ext>
            </a:extLst>
          </p:cNvPr>
          <p:cNvSpPr/>
          <p:nvPr userDrawn="1"/>
        </p:nvSpPr>
        <p:spPr>
          <a:xfrm>
            <a:off x="3497933" y="2018703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39AA664F-1891-4089-A1EC-D4D78A20D903}"/>
              </a:ext>
            </a:extLst>
          </p:cNvPr>
          <p:cNvSpPr/>
          <p:nvPr userDrawn="1"/>
        </p:nvSpPr>
        <p:spPr>
          <a:xfrm>
            <a:off x="3438860" y="4711087"/>
            <a:ext cx="154147" cy="156570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C5574B58-F4FB-4017-9DA9-6F879B9007C3}"/>
              </a:ext>
            </a:extLst>
          </p:cNvPr>
          <p:cNvCxnSpPr>
            <a:cxnSpLocks/>
          </p:cNvCxnSpPr>
          <p:nvPr userDrawn="1"/>
        </p:nvCxnSpPr>
        <p:spPr>
          <a:xfrm flipV="1">
            <a:off x="2874362" y="4154407"/>
            <a:ext cx="1269930" cy="126993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DBCF129E-ECF4-486F-B299-1D7AB5F1735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2874362" y="1401738"/>
            <a:ext cx="1269930" cy="126993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0721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0294365-4003-437C-A0F5-524248E374DD}"/>
              </a:ext>
            </a:extLst>
          </p:cNvPr>
          <p:cNvSpPr/>
          <p:nvPr userDrawn="1"/>
        </p:nvSpPr>
        <p:spPr>
          <a:xfrm>
            <a:off x="0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EFA281E-522D-4FF3-9C5D-ABFB832C7091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Rectangle 22" title="Overlay Graphic">
            <a:extLst>
              <a:ext uri="{FF2B5EF4-FFF2-40B4-BE49-F238E27FC236}">
                <a16:creationId xmlns:a16="http://schemas.microsoft.com/office/drawing/2014/main" xmlns="" id="{91AAC7D0-2F52-4711-BE35-1406E978A9C9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xmlns="" id="{E5F6BFFB-AC1F-469E-BF67-102C61E468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917" y="3907857"/>
            <a:ext cx="5167824" cy="1532849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Presentation cover option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xmlns="" id="{569475B0-300D-4DAC-9037-4A7165C20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52" y="5489089"/>
            <a:ext cx="5167824" cy="691666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26" name="Rectangle 25" title="Overlay Graphic">
            <a:extLst>
              <a:ext uri="{FF2B5EF4-FFF2-40B4-BE49-F238E27FC236}">
                <a16:creationId xmlns:a16="http://schemas.microsoft.com/office/drawing/2014/main" xmlns="" id="{AD6363D5-DBCE-486B-BFAD-F4486CCB439E}"/>
              </a:ext>
            </a:extLst>
          </p:cNvPr>
          <p:cNvSpPr/>
          <p:nvPr userDrawn="1"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8ADF6F8F-C843-46C9-BCAE-3A814A33C0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589" y="580702"/>
            <a:ext cx="1346855" cy="519653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FE3C30B5-B1F5-4F75-B228-FD8CA3FBF33D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91ECDD84-471C-4235-9B29-BC10612DDC1E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71354EEE-2DC5-4D1B-9807-25660421A0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04013"/>
          </a:xfrm>
        </p:spPr>
        <p:txBody>
          <a:bodyPr rIns="396000" anchor="ctr"/>
          <a:lstStyle>
            <a:lvl1pPr marL="0" indent="0" algn="r">
              <a:buNone/>
              <a:defRPr i="1"/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65618A6D-2D01-4E48-A214-E027E1DF2926}"/>
              </a:ext>
            </a:extLst>
          </p:cNvPr>
          <p:cNvSpPr/>
          <p:nvPr userDrawn="1"/>
        </p:nvSpPr>
        <p:spPr>
          <a:xfrm>
            <a:off x="-1" y="6704160"/>
            <a:ext cx="12191999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6D3A6A3E-8350-4459-B8CC-EAD99A470244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 title="Overlay Graphic">
            <a:extLst>
              <a:ext uri="{FF2B5EF4-FFF2-40B4-BE49-F238E27FC236}">
                <a16:creationId xmlns:a16="http://schemas.microsoft.com/office/drawing/2014/main" xmlns="" id="{116BA484-94A7-491B-8880-A549E58F3024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917" y="3907857"/>
            <a:ext cx="5167824" cy="1532849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Presentation cover option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52" y="5489089"/>
            <a:ext cx="5167824" cy="691666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9" name="Rectangle 8" title="Overlay Graphic">
            <a:extLst>
              <a:ext uri="{FF2B5EF4-FFF2-40B4-BE49-F238E27FC236}">
                <a16:creationId xmlns:a16="http://schemas.microsoft.com/office/drawing/2014/main" xmlns="" id="{C7502B15-7A29-47F1-B4E2-978F0C462B12}"/>
              </a:ext>
            </a:extLst>
          </p:cNvPr>
          <p:cNvSpPr/>
          <p:nvPr userDrawn="1"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EF8196B-825A-4D0A-BFD3-FE474A8D02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589" y="580702"/>
            <a:ext cx="1346855" cy="519653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61788227-A423-4EF0-AD07-12996A738B02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ABA9D355-57CC-4CE6-BAD3-D2C3735E3850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 descr="Cover Title Graphic (Move me around)">
            <a:extLst>
              <a:ext uri="{FF2B5EF4-FFF2-40B4-BE49-F238E27FC236}">
                <a16:creationId xmlns:a16="http://schemas.microsoft.com/office/drawing/2014/main" xmlns="" id="{22DB2211-43FB-4DED-A78D-B675BA45FB49}"/>
              </a:ext>
            </a:extLst>
          </p:cNvPr>
          <p:cNvSpPr/>
          <p:nvPr userDrawn="1"/>
        </p:nvSpPr>
        <p:spPr>
          <a:xfrm>
            <a:off x="2143138" y="1038995"/>
            <a:ext cx="399819" cy="40610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21" name="Group 20" descr="Cover Title Graphic (Move me around)">
            <a:extLst>
              <a:ext uri="{FF2B5EF4-FFF2-40B4-BE49-F238E27FC236}">
                <a16:creationId xmlns:a16="http://schemas.microsoft.com/office/drawing/2014/main" xmlns="" id="{AD95DECB-9715-4C50-BF9D-619FD8182B17}"/>
              </a:ext>
            </a:extLst>
          </p:cNvPr>
          <p:cNvGrpSpPr/>
          <p:nvPr userDrawn="1"/>
        </p:nvGrpSpPr>
        <p:grpSpPr>
          <a:xfrm>
            <a:off x="3752763" y="2652121"/>
            <a:ext cx="1022532" cy="1022532"/>
            <a:chOff x="3775686" y="2602347"/>
            <a:chExt cx="1022532" cy="102253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xmlns="" id="{CB44883B-F11E-41B5-9FEB-ED560A239A0E}"/>
                </a:ext>
              </a:extLst>
            </p:cNvPr>
            <p:cNvSpPr/>
            <p:nvPr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A0712D12-C314-4A6A-9003-E94F4CC995C4}"/>
                </a:ext>
              </a:extLst>
            </p:cNvPr>
            <p:cNvSpPr/>
            <p:nvPr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26" name="Group 25" descr="Cover Title Graphic (Rotate me)">
            <a:extLst>
              <a:ext uri="{FF2B5EF4-FFF2-40B4-BE49-F238E27FC236}">
                <a16:creationId xmlns:a16="http://schemas.microsoft.com/office/drawing/2014/main" xmlns="" id="{4CDDFE0A-CF92-4F5D-9A01-CDE02D1D5B61}"/>
              </a:ext>
            </a:extLst>
          </p:cNvPr>
          <p:cNvGrpSpPr/>
          <p:nvPr userDrawn="1"/>
        </p:nvGrpSpPr>
        <p:grpSpPr>
          <a:xfrm>
            <a:off x="1952144" y="833521"/>
            <a:ext cx="2678654" cy="2720745"/>
            <a:chOff x="1952144" y="833521"/>
            <a:chExt cx="2678654" cy="2720745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CE218AD4-04AC-496E-81D4-3E9AB3797536}"/>
                </a:ext>
              </a:extLst>
            </p:cNvPr>
            <p:cNvSpPr/>
            <p:nvPr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C4E3872F-2849-4F1E-AA5C-000A13FFE98A}"/>
                </a:ext>
              </a:extLst>
            </p:cNvPr>
            <p:cNvCxnSpPr>
              <a:cxnSpLocks/>
            </p:cNvCxnSpPr>
            <p:nvPr/>
          </p:nvCxnSpPr>
          <p:spPr>
            <a:xfrm>
              <a:off x="2125238" y="1027660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9872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 title="Overlay Graphic">
            <a:extLst>
              <a:ext uri="{FF2B5EF4-FFF2-40B4-BE49-F238E27FC236}">
                <a16:creationId xmlns:a16="http://schemas.microsoft.com/office/drawing/2014/main" xmlns="" id="{1FE4E1AC-B5B2-4E9A-91BE-8FD5C03079FD}"/>
              </a:ext>
            </a:extLst>
          </p:cNvPr>
          <p:cNvSpPr/>
          <p:nvPr userDrawn="1"/>
        </p:nvSpPr>
        <p:spPr bwMode="ltGray">
          <a:xfrm>
            <a:off x="6894288" y="3897168"/>
            <a:ext cx="5008820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 title="Overlay Graphic">
            <a:extLst>
              <a:ext uri="{FF2B5EF4-FFF2-40B4-BE49-F238E27FC236}">
                <a16:creationId xmlns:a16="http://schemas.microsoft.com/office/drawing/2014/main" xmlns="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3897168"/>
            <a:ext cx="4456700" cy="1610532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xmlns="" id="{79D4DA45-533D-4DE3-AFCB-71AD09187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2800" y="5558598"/>
            <a:ext cx="4456699" cy="1048939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11DE6450-88E3-478B-8298-FD7C76A2FAB8}"/>
              </a:ext>
            </a:extLst>
          </p:cNvPr>
          <p:cNvSpPr/>
          <p:nvPr userDrawn="1"/>
        </p:nvSpPr>
        <p:spPr>
          <a:xfrm>
            <a:off x="2176606" y="2187602"/>
            <a:ext cx="2678654" cy="2720745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853027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4">
            <a:extLst>
              <a:ext uri="{FF2B5EF4-FFF2-40B4-BE49-F238E27FC236}">
                <a16:creationId xmlns:a16="http://schemas.microsoft.com/office/drawing/2014/main" xmlns="" id="{EBC7E09B-F6F8-4471-974B-65A91E899D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04013"/>
          </a:xfrm>
        </p:spPr>
        <p:txBody>
          <a:bodyPr lIns="396000" rIns="0" anchor="ctr"/>
          <a:lstStyle>
            <a:lvl1pPr marL="0" indent="0" algn="l">
              <a:buNone/>
              <a:defRPr i="1"/>
            </a:lvl1pPr>
          </a:lstStyle>
          <a:p>
            <a:r>
              <a:rPr lang="en-US" noProof="0" dirty="0"/>
              <a:t>Insert or Drag &amp; Drop your Photo2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 title="Overlay Graphic">
            <a:extLst>
              <a:ext uri="{FF2B5EF4-FFF2-40B4-BE49-F238E27FC236}">
                <a16:creationId xmlns:a16="http://schemas.microsoft.com/office/drawing/2014/main" xmlns="" id="{1FE4E1AC-B5B2-4E9A-91BE-8FD5C03079FD}"/>
              </a:ext>
            </a:extLst>
          </p:cNvPr>
          <p:cNvSpPr/>
          <p:nvPr userDrawn="1"/>
        </p:nvSpPr>
        <p:spPr bwMode="ltGray">
          <a:xfrm>
            <a:off x="6894288" y="3897168"/>
            <a:ext cx="5008820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 title="Overlay Graphic">
            <a:extLst>
              <a:ext uri="{FF2B5EF4-FFF2-40B4-BE49-F238E27FC236}">
                <a16:creationId xmlns:a16="http://schemas.microsoft.com/office/drawing/2014/main" xmlns="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3897168"/>
            <a:ext cx="4456700" cy="1610532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xmlns="" id="{79D4DA45-533D-4DE3-AFCB-71AD09187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2800" y="5558598"/>
            <a:ext cx="4456699" cy="1048939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071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1682" y="1152000"/>
            <a:ext cx="10999767" cy="50392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93E3A8D-44B7-4CCB-AEEA-A0EF560F15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9E58A019-6601-4FFB-9A68-62887365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xmlns="" id="{9CA47B37-80B0-5A4F-BDC3-DE42D5B2D3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26695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xmlns="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523875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xmlns="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4282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xmlns="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24282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1A6AC2DF-47CD-A743-A120-FBE75B801C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357554" y="2412312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xmlns="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54734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5141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xmlns="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55141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17E0F6BC-FBF2-3048-B833-6160973902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488413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xmlns="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59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86000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xmlns="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86000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D0B0310F-833E-864C-9FB7-B2B2A67148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619272" y="2412312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xmlns="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916452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xmlns="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16859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16859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F906D597-BA39-4C4D-833F-CC0EE989B5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750130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xmlns="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4731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xmlns="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7717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47717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70DA538E-510B-4461-9710-1A6EAA4B8948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xmlns="" id="{B47FA9C2-43A2-4271-ABC9-7BAD6464148D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xmlns="" id="{8350FCD5-4151-44A8-917B-4D66C8F14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xmlns="" id="{2D65EEF7-301B-486F-AC58-F8095230D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xmlns="" id="{7D27D67C-932D-4270-A0E5-6F1F9315A2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799424" y="3025950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C987A1EC-DB2A-4AA3-8590-C488A6082E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2761124" y="2942103"/>
            <a:ext cx="154147" cy="156570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1681" y="1152000"/>
            <a:ext cx="5400000" cy="504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90318" y="1152525"/>
            <a:ext cx="5400000" cy="5038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DCA7A7A7-C80D-4495-B14B-6296A757984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9A841D61-5F98-4EC4-B787-EB56150857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xmlns="" id="{2C05FD31-A7DF-49EF-9D28-882C100E5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1682" y="1152000"/>
            <a:ext cx="5400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1682" y="1584000"/>
            <a:ext cx="5400000" cy="46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90318" y="1584325"/>
            <a:ext cx="5400000" cy="4606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0318" y="1152525"/>
            <a:ext cx="5400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A35D8ED-2066-4E08-8401-49E9FAEFB9B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0DB73A6-9F9E-4741-8EA1-ACBEE74D01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xmlns="" id="{9BB8B9F0-A458-406A-93FD-B51037C08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D481522-201F-4996-9579-5F11FA4F26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944CE59-25C2-4E40-866A-15718DC5A8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AEE8C60A-4B89-4ABC-BBDC-C63574125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0C79C6B-1E44-4A07-A0FA-161D3AE6E5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B871DF8-D19E-460F-92D7-165B9EBE2B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92700" y="1016000"/>
            <a:ext cx="6486481" cy="510893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1681" y="3960000"/>
            <a:ext cx="4114800" cy="2164938"/>
          </a:xfrm>
        </p:spPr>
        <p:txBody>
          <a:bodyPr/>
          <a:lstStyle>
            <a:lvl1pPr marL="0" indent="0">
              <a:buNone/>
              <a:defRPr lang="en-US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xmlns="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1" y="1016000"/>
            <a:ext cx="4114800" cy="2744226"/>
          </a:xfrm>
        </p:spPr>
        <p:txBody>
          <a:bodyPr anchor="b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EDB90D34-30D8-41A0-8277-15FABE7B46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1682" y="6320622"/>
            <a:ext cx="4114800" cy="226714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E3E9349-1106-4A24-B492-C0D854F00F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9098FA49-168B-4F86-89CF-B8C8344F3316}"/>
              </a:ext>
            </a:extLst>
          </p:cNvPr>
          <p:cNvSpPr/>
          <p:nvPr userDrawn="1"/>
        </p:nvSpPr>
        <p:spPr>
          <a:xfrm>
            <a:off x="0" y="6704160"/>
            <a:ext cx="1160145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515E1821-75EB-4FF2-8952-E1945C42D14F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xmlns="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92699" y="1"/>
            <a:ext cx="6486482" cy="6687110"/>
          </a:xfrm>
          <a:solidFill>
            <a:schemeClr val="tx1">
              <a:lumMod val="95000"/>
              <a:lumOff val="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xmlns="" id="{F13AC73C-8104-4F0B-B04E-FB14DCFDBDF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1681" y="3960000"/>
            <a:ext cx="4114800" cy="2164938"/>
          </a:xfrm>
        </p:spPr>
        <p:txBody>
          <a:bodyPr/>
          <a:lstStyle>
            <a:lvl1pPr marL="0" indent="0">
              <a:buNone/>
              <a:defRPr lang="en-US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79" y="1016000"/>
            <a:ext cx="4114801" cy="2744226"/>
          </a:xfrm>
        </p:spPr>
        <p:txBody>
          <a:bodyPr anchor="b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76306C0-C390-4360-B704-9B0A7311FF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333A53F-6548-4F5B-AAEE-2E862AEB1A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xmlns="" id="{4790D010-2852-DE49-BD36-340D6725D1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211925" y="2412312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xmlns="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509105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xmlns="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12253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xmlns="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12253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C5D02C68-EB7D-E044-99A9-658364A3B2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487924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xmlns="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8252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xmlns="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8252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45962E1D-1D13-2B48-9F3B-CE31039DD2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763923" y="2412312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xmlns="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06110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564251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xmlns="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64251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DD481DA-8671-472C-B2CF-B134EDAD7A53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0ACC5C2-09E7-4586-9B5F-3532B87B93D0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xmlns="" id="{1E54F41B-75D5-471F-9187-384BD10C8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xmlns="" id="{0E99A070-0D10-4FD0-959D-54B40AD049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B9777B06-12C0-49D3-A18F-49D1E0574C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725080" y="2981545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xmlns="" id="{5E3B0AD5-3645-8443-891F-C0E1D9763D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57894" y="2284616"/>
            <a:ext cx="1471544" cy="1471544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xmlns="" id="{58E0D31A-DD56-EF4B-A0DC-8130892CA19D}"/>
              </a:ext>
            </a:extLst>
          </p:cNvPr>
          <p:cNvSpPr>
            <a:spLocks noGrp="1"/>
          </p:cNvSpPr>
          <p:nvPr userDrawn="1">
            <p:ph type="pic" sz="quarter" idx="45" hasCustomPrompt="1"/>
          </p:nvPr>
        </p:nvSpPr>
        <p:spPr>
          <a:xfrm>
            <a:off x="638277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DB2281E6-0C7F-4B74-AABC-FC737C5B9605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883177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xmlns="" id="{0A536C56-F4CA-43D8-98A9-E597F5B81368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3177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BE9B724A-B58C-CD4D-8980-C0DFE08B79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943613" y="2284616"/>
            <a:ext cx="1471544" cy="1471544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xmlns="" id="{49A7B2CE-81BA-D944-BE88-232214C60554}"/>
              </a:ext>
            </a:extLst>
          </p:cNvPr>
          <p:cNvSpPr>
            <a:spLocks noGrp="1"/>
          </p:cNvSpPr>
          <p:nvPr userDrawn="1">
            <p:ph type="pic" sz="quarter" idx="47" hasCustomPrompt="1"/>
          </p:nvPr>
        </p:nvSpPr>
        <p:spPr>
          <a:xfrm>
            <a:off x="8368489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xmlns="" id="{CC4D12C2-93C1-4E0C-B8E5-7ABB260F3F80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7868896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11327781-DAAF-4F83-B459-FCB50CCFE896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7868896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xmlns="" id="{28894D68-6E31-8646-BFD7-2C0D8C4CD9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929332" y="2284616"/>
            <a:ext cx="1471544" cy="1471544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xmlns="" id="{7228B3AA-7CEF-C740-B9D8-656B168288C0}"/>
              </a:ext>
            </a:extLst>
          </p:cNvPr>
          <p:cNvSpPr>
            <a:spLocks noGrp="1"/>
          </p:cNvSpPr>
          <p:nvPr userDrawn="1">
            <p:ph type="pic" sz="quarter" idx="48" hasCustomPrompt="1"/>
          </p:nvPr>
        </p:nvSpPr>
        <p:spPr>
          <a:xfrm>
            <a:off x="10354208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xmlns="" id="{1BE88C8C-9E13-4109-9608-6DC4B7B0DF14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9854615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3C64D8-B655-49E0-A776-8C6594DF12C9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9854615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xmlns="" id="{785590BE-5BE1-4AF5-B0F8-7D999658F3F8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56330" y="0"/>
            <a:ext cx="4993814" cy="6760369"/>
          </a:xfrm>
          <a:solidFill>
            <a:schemeClr val="accent4">
              <a:lumMod val="50000"/>
            </a:schemeClr>
          </a:solidFill>
        </p:spPr>
        <p:txBody>
          <a:bodyPr lIns="0" tIns="1368000" rIns="0" bIns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Photo </a:t>
            </a:r>
            <a:br>
              <a:rPr lang="en-US" noProof="0" dirty="0"/>
            </a:br>
            <a:r>
              <a:rPr lang="en-US" noProof="0" dirty="0"/>
              <a:t>then Send to Back for overlay effect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xmlns="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3149601"/>
            <a:ext cx="4993813" cy="3610768"/>
          </a:xfrm>
          <a:solidFill>
            <a:schemeClr val="tx1">
              <a:alpha val="70000"/>
            </a:schemeClr>
          </a:solidFill>
        </p:spPr>
        <p:txBody>
          <a:bodyPr rIns="252000" bIns="118800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xmlns="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5558599"/>
            <a:ext cx="4283297" cy="762024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97C8985C-2F2E-4023-BF66-5BBA9C57A891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99D3E8CF-7C38-4321-A56A-49D7CA2A81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397157" y="3025950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326A7FE8-1975-474D-B747-D7B028C10D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441324" y="3136900"/>
            <a:ext cx="5008820" cy="3566319"/>
            <a:chOff x="441324" y="3897168"/>
            <a:chExt cx="5008820" cy="280605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7975FF3E-1E22-42B2-A043-163B207792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014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79571B2B-DE4E-494A-8C0A-567D1523D7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32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69D5DB0A-C96D-4B82-95B6-E7A7B8E668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441324" y="3136900"/>
            <a:ext cx="5008820" cy="3566319"/>
            <a:chOff x="441324" y="3897168"/>
            <a:chExt cx="5008820" cy="280605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B6D532F9-49C3-47DF-8512-47444194027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014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318F5508-636D-4B8E-B220-493139AF231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32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xmlns="" id="{785590BE-5BE1-4AF5-B0F8-7D999658F3F8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56330" y="0"/>
            <a:ext cx="4993814" cy="6760369"/>
          </a:xfrm>
          <a:solidFill>
            <a:schemeClr val="accent4">
              <a:lumMod val="50000"/>
            </a:schemeClr>
          </a:solidFill>
        </p:spPr>
        <p:txBody>
          <a:bodyPr lIns="0" tIns="1368000" rIns="0" bIns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Photo </a:t>
            </a:r>
            <a:br>
              <a:rPr lang="en-US" noProof="0" dirty="0"/>
            </a:br>
            <a:r>
              <a:rPr lang="en-US" noProof="0" dirty="0"/>
              <a:t>then Send to Back for overlay effect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xmlns="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3149601"/>
            <a:ext cx="4993813" cy="3610768"/>
          </a:xfrm>
          <a:solidFill>
            <a:schemeClr val="tx1">
              <a:alpha val="70000"/>
            </a:schemeClr>
          </a:solidFill>
        </p:spPr>
        <p:txBody>
          <a:bodyPr rIns="252000" bIns="118800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xmlns="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5558599"/>
            <a:ext cx="4283297" cy="762024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97C8985C-2F2E-4023-BF66-5BBA9C57A891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390CA185-E043-470F-95CF-875B229036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101332" y="773488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3" name="Picture Placeholder 15">
            <a:extLst>
              <a:ext uri="{FF2B5EF4-FFF2-40B4-BE49-F238E27FC236}">
                <a16:creationId xmlns:a16="http://schemas.microsoft.com/office/drawing/2014/main" xmlns="" id="{B284336B-BAAE-481C-8386-97B014DFC438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7398512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xmlns="" id="{CFDB63C1-8C36-4108-975B-33B0DBB80A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98919" y="231004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A75A12D0-6487-4916-9346-CEBAF2AFB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8919" y="270259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xmlns="" id="{F1A887C7-02BE-4F5E-8DCF-A46A0C5809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232191" y="773488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27" name="Picture Placeholder 15">
            <a:extLst>
              <a:ext uri="{FF2B5EF4-FFF2-40B4-BE49-F238E27FC236}">
                <a16:creationId xmlns:a16="http://schemas.microsoft.com/office/drawing/2014/main" xmlns="" id="{B5A932A2-E3A1-45CA-994D-EEDA802E0EAD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9529371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xmlns="" id="{BBCF784F-456C-4904-BC40-A4B0A58C643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9778" y="231004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xmlns="" id="{673EE3E7-3A9B-466C-9FD3-98D33887F40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9778" y="270259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22D0F7D1-0D65-4376-B381-E7B5C5F9EA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100354" y="3771131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xmlns="" id="{FB596127-06BD-4C58-8ACA-B5598699CDCC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97534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xmlns="" id="{9D601562-9249-47A2-9550-804AE9F10FD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989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xmlns="" id="{F8B9D875-2C45-4EDA-9273-6A61CA99C81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8989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7402406B-416D-47F8-A75D-831B8879AA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231213" y="3771131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41" name="Picture Placeholder 15">
            <a:extLst>
              <a:ext uri="{FF2B5EF4-FFF2-40B4-BE49-F238E27FC236}">
                <a16:creationId xmlns:a16="http://schemas.microsoft.com/office/drawing/2014/main" xmlns="" id="{52443373-B630-41A4-AD86-A84619AC81F1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9528393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xmlns="" id="{6BDB8BBD-CC0D-49EF-B446-80DF35EDE4F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0297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xmlns="" id="{A277C0EF-3DAB-495B-AA7A-69450D8619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0297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8E1008A4-54EE-4B43-9BCF-279C5CEA2D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839289" y="3753131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8BD3F08B-8063-4DB3-9FBB-D9B9215CBA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293206" y="1345564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240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4965CF9A-6F29-4DC3-B1BB-34A23DB8E5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6167" y="799242"/>
            <a:ext cx="10705833" cy="6195852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B6D532F9-49C3-47DF-8512-474441940275}"/>
              </a:ext>
            </a:extLst>
          </p:cNvPr>
          <p:cNvCxnSpPr>
            <a:cxnSpLocks/>
          </p:cNvCxnSpPr>
          <p:nvPr userDrawn="1"/>
        </p:nvCxnSpPr>
        <p:spPr>
          <a:xfrm>
            <a:off x="5450144" y="1230900"/>
            <a:ext cx="0" cy="5472319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318F5508-636D-4B8E-B220-493139AF2313}"/>
              </a:ext>
            </a:extLst>
          </p:cNvPr>
          <p:cNvCxnSpPr>
            <a:cxnSpLocks/>
          </p:cNvCxnSpPr>
          <p:nvPr userDrawn="1"/>
        </p:nvCxnSpPr>
        <p:spPr>
          <a:xfrm>
            <a:off x="441324" y="1230900"/>
            <a:ext cx="0" cy="5472319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xmlns="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1288050"/>
            <a:ext cx="4993813" cy="5472319"/>
          </a:xfrm>
          <a:solidFill>
            <a:schemeClr val="tx1">
              <a:alpha val="70000"/>
            </a:schemeClr>
          </a:solidFill>
        </p:spPr>
        <p:txBody>
          <a:bodyPr tIns="288000" rIns="252000" bIns="1188000" anchor="t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xmlns="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2971788"/>
            <a:ext cx="4283297" cy="474448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97C8985C-2F2E-4023-BF66-5BBA9C57A891}"/>
              </a:ext>
            </a:extLst>
          </p:cNvPr>
          <p:cNvSpPr>
            <a:spLocks noGrp="1"/>
          </p:cNvSpPr>
          <p:nvPr userDrawn="1"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xmlns="" id="{3F940399-0EA2-4F26-93EA-6EF93D869CE8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6488111" y="1288050"/>
            <a:ext cx="5703889" cy="4320000"/>
          </a:xfrm>
          <a:solidFill>
            <a:schemeClr val="tx1"/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your Screen Design here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xmlns="" id="{3DD41659-75CD-4A77-8E99-4A04870C7FE0}"/>
              </a:ext>
            </a:extLst>
          </p:cNvPr>
          <p:cNvSpPr>
            <a:spLocks noGrp="1"/>
          </p:cNvSpPr>
          <p:nvPr userDrawn="1">
            <p:ph idx="52" hasCustomPrompt="1"/>
          </p:nvPr>
        </p:nvSpPr>
        <p:spPr>
          <a:xfrm>
            <a:off x="890787" y="3639469"/>
            <a:ext cx="4283297" cy="180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884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EE124F1-8800-42C8-84AC-ADC1E7ED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5E0BC414-34B2-428E-A2A3-9A586561984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3552ADA-7D42-4A8D-A7EE-45243B68806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xmlns="" id="{49527026-8CF5-41F5-92D1-B7C6EF5B81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>
            <a:extLst>
              <a:ext uri="{FF2B5EF4-FFF2-40B4-BE49-F238E27FC236}">
                <a16:creationId xmlns:a16="http://schemas.microsoft.com/office/drawing/2014/main" xmlns="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54997" y="2207063"/>
            <a:ext cx="3120238" cy="3120238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ZA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noProof="0"/>
              <a:t>Section Header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xmlns="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1800" y="1593150"/>
            <a:ext cx="4348065" cy="4348065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noProof="0"/>
              <a:t>Section Header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xmlns="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23559" y="1864921"/>
            <a:ext cx="3804522" cy="3804522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dirty="0"/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xmlns="" id="{130F96C7-098F-4133-9155-82499E25F7EC}"/>
              </a:ext>
            </a:extLst>
          </p:cNvPr>
          <p:cNvSpPr/>
          <p:nvPr userDrawn="1"/>
        </p:nvSpPr>
        <p:spPr>
          <a:xfrm>
            <a:off x="4123560" y="2671832"/>
            <a:ext cx="646927" cy="2190705"/>
          </a:xfrm>
          <a:custGeom>
            <a:avLst/>
            <a:gdLst>
              <a:gd name="connsiteX0" fmla="*/ 348641 w 646927"/>
              <a:gd name="connsiteY0" fmla="*/ 0 h 2190705"/>
              <a:gd name="connsiteX1" fmla="*/ 384533 w 646927"/>
              <a:gd name="connsiteY1" fmla="*/ 59080 h 2190705"/>
              <a:gd name="connsiteX2" fmla="*/ 646927 w 646927"/>
              <a:gd name="connsiteY2" fmla="*/ 1095353 h 2190705"/>
              <a:gd name="connsiteX3" fmla="*/ 384533 w 646927"/>
              <a:gd name="connsiteY3" fmla="*/ 2131626 h 2190705"/>
              <a:gd name="connsiteX4" fmla="*/ 348642 w 646927"/>
              <a:gd name="connsiteY4" fmla="*/ 2190705 h 2190705"/>
              <a:gd name="connsiteX5" fmla="*/ 324877 w 646927"/>
              <a:gd name="connsiteY5" fmla="*/ 2158925 h 2190705"/>
              <a:gd name="connsiteX6" fmla="*/ 0 w 646927"/>
              <a:gd name="connsiteY6" fmla="*/ 1095352 h 2190705"/>
              <a:gd name="connsiteX7" fmla="*/ 324877 w 646927"/>
              <a:gd name="connsiteY7" fmla="*/ 31780 h 219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6927" h="2190705">
                <a:moveTo>
                  <a:pt x="348641" y="0"/>
                </a:moveTo>
                <a:lnTo>
                  <a:pt x="384533" y="59080"/>
                </a:lnTo>
                <a:cubicBezTo>
                  <a:pt x="551874" y="367126"/>
                  <a:pt x="646927" y="720139"/>
                  <a:pt x="646927" y="1095353"/>
                </a:cubicBezTo>
                <a:cubicBezTo>
                  <a:pt x="646927" y="1470567"/>
                  <a:pt x="551874" y="1823580"/>
                  <a:pt x="384533" y="2131626"/>
                </a:cubicBezTo>
                <a:lnTo>
                  <a:pt x="348642" y="2190705"/>
                </a:lnTo>
                <a:lnTo>
                  <a:pt x="324877" y="2158925"/>
                </a:lnTo>
                <a:cubicBezTo>
                  <a:pt x="119767" y="1855322"/>
                  <a:pt x="0" y="1489323"/>
                  <a:pt x="0" y="1095352"/>
                </a:cubicBezTo>
                <a:cubicBezTo>
                  <a:pt x="0" y="701381"/>
                  <a:pt x="119767" y="335383"/>
                  <a:pt x="324877" y="31780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marL="266700" lvl="0" indent="-26670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xmlns="" id="{846AA56D-F7DE-4D68-A178-7B35A0A68A2C}"/>
              </a:ext>
            </a:extLst>
          </p:cNvPr>
          <p:cNvSpPr/>
          <p:nvPr userDrawn="1"/>
        </p:nvSpPr>
        <p:spPr>
          <a:xfrm>
            <a:off x="7445617" y="2900739"/>
            <a:ext cx="473084" cy="1732886"/>
          </a:xfrm>
          <a:custGeom>
            <a:avLst/>
            <a:gdLst>
              <a:gd name="connsiteX0" fmla="*/ 262899 w 473084"/>
              <a:gd name="connsiteY0" fmla="*/ 0 h 1732886"/>
              <a:gd name="connsiteX1" fmla="*/ 323595 w 473084"/>
              <a:gd name="connsiteY1" fmla="*/ 125997 h 1732886"/>
              <a:gd name="connsiteX2" fmla="*/ 473084 w 473084"/>
              <a:gd name="connsiteY2" fmla="*/ 866443 h 1732886"/>
              <a:gd name="connsiteX3" fmla="*/ 323595 w 473084"/>
              <a:gd name="connsiteY3" fmla="*/ 1606889 h 1732886"/>
              <a:gd name="connsiteX4" fmla="*/ 262899 w 473084"/>
              <a:gd name="connsiteY4" fmla="*/ 1732886 h 1732886"/>
              <a:gd name="connsiteX5" fmla="*/ 188298 w 473084"/>
              <a:gd name="connsiteY5" fmla="*/ 1610089 h 1732886"/>
              <a:gd name="connsiteX6" fmla="*/ 0 w 473084"/>
              <a:gd name="connsiteY6" fmla="*/ 866443 h 1732886"/>
              <a:gd name="connsiteX7" fmla="*/ 188298 w 473084"/>
              <a:gd name="connsiteY7" fmla="*/ 122798 h 173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084" h="1732886">
                <a:moveTo>
                  <a:pt x="262899" y="0"/>
                </a:moveTo>
                <a:lnTo>
                  <a:pt x="323595" y="125997"/>
                </a:lnTo>
                <a:cubicBezTo>
                  <a:pt x="419855" y="353581"/>
                  <a:pt x="473084" y="603796"/>
                  <a:pt x="473084" y="866443"/>
                </a:cubicBezTo>
                <a:cubicBezTo>
                  <a:pt x="473084" y="1129091"/>
                  <a:pt x="419855" y="1379306"/>
                  <a:pt x="323595" y="1606889"/>
                </a:cubicBezTo>
                <a:lnTo>
                  <a:pt x="262899" y="1732886"/>
                </a:lnTo>
                <a:lnTo>
                  <a:pt x="188298" y="1610089"/>
                </a:lnTo>
                <a:cubicBezTo>
                  <a:pt x="68212" y="1389030"/>
                  <a:pt x="0" y="1135702"/>
                  <a:pt x="0" y="866443"/>
                </a:cubicBezTo>
                <a:cubicBezTo>
                  <a:pt x="0" y="597184"/>
                  <a:pt x="68212" y="343856"/>
                  <a:pt x="188298" y="122798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marL="266700" lvl="0" indent="-26670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xmlns="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00023" y="20913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xmlns="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832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xmlns="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20011" y="20913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xmlns="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35820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xmlns="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763617" y="20913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xmlns="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25116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8BE60A3F-C4C6-4B36-95C8-D6B9BFEAB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773C13C2-0AB1-4148-839D-5541DF3B6FAA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xmlns="" id="{D3335684-35F6-427A-9110-6965E7EACD9E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xmlns="" id="{7968EE05-411F-4127-9247-9A4C13FA0F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4F184B85-CF0D-4108-84D1-D399A7A65D56}"/>
              </a:ext>
            </a:extLst>
          </p:cNvPr>
          <p:cNvSpPr/>
          <p:nvPr userDrawn="1"/>
        </p:nvSpPr>
        <p:spPr>
          <a:xfrm>
            <a:off x="7431629" y="3729282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E09B4ACC-E72E-450B-88FA-710ECDE6548D}"/>
              </a:ext>
            </a:extLst>
          </p:cNvPr>
          <p:cNvCxnSpPr/>
          <p:nvPr userDrawn="1"/>
        </p:nvCxnSpPr>
        <p:spPr>
          <a:xfrm>
            <a:off x="6016725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16944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xmlns="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14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xmlns="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14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xmlns="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xmlns="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08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DC5FA8FA-BF7A-4B3E-8DB9-5EC31D50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CFE0CE7-9A60-466A-9250-F9584A52198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5506C98-179A-4BE0-854E-C0F1796375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CB6CB7A4-3F87-40B5-90E8-CDBE273668A3}"/>
              </a:ext>
            </a:extLst>
          </p:cNvPr>
          <p:cNvSpPr/>
          <p:nvPr userDrawn="1"/>
        </p:nvSpPr>
        <p:spPr>
          <a:xfrm>
            <a:off x="11580000" y="6704160"/>
            <a:ext cx="612000" cy="153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2D8A2F97-6D60-46FC-A9F8-936208153882}"/>
              </a:ext>
            </a:extLst>
          </p:cNvPr>
          <p:cNvSpPr/>
          <p:nvPr userDrawn="1"/>
        </p:nvSpPr>
        <p:spPr>
          <a:xfrm>
            <a:off x="0" y="6704160"/>
            <a:ext cx="1160145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F590B2D3-A5A2-4560-AC65-2077AE62E3CA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0349" y="162707"/>
            <a:ext cx="1308679" cy="50492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682" y="1152000"/>
            <a:ext cx="10999767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682" y="6320622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450" y="6687111"/>
            <a:ext cx="548755" cy="153841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FDBAFA2-F5E0-42BB-B15D-53BACE961ED2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84" r:id="rId5"/>
    <p:sldLayoutId id="2147483685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3" r:id="rId14"/>
    <p:sldLayoutId id="2147483675" r:id="rId15"/>
    <p:sldLayoutId id="2147483679" r:id="rId16"/>
    <p:sldLayoutId id="2147483680" r:id="rId17"/>
    <p:sldLayoutId id="2147483682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6gsummit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4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5.svg"/><Relationship Id="rId11" Type="http://schemas.openxmlformats.org/officeDocument/2006/relationships/chart" Target="../charts/chart1.xml"/><Relationship Id="rId5" Type="http://schemas.openxmlformats.org/officeDocument/2006/relationships/image" Target="../media/image14.png"/><Relationship Id="rId10" Type="http://schemas.openxmlformats.org/officeDocument/2006/relationships/image" Target="../media/image22.svg"/><Relationship Id="rId4" Type="http://schemas.openxmlformats.org/officeDocument/2006/relationships/image" Target="../media/image24.sv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Digital signboard at night">
            <a:extLst>
              <a:ext uri="{FF2B5EF4-FFF2-40B4-BE49-F238E27FC236}">
                <a16:creationId xmlns:a16="http://schemas.microsoft.com/office/drawing/2014/main" xmlns="" id="{158A29DA-889A-405F-9EBC-17F0179D75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69011"/>
            <a:ext cx="12192000" cy="6704013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0B8B412-7962-44AD-8293-75C5384B789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3ED47D5-16A1-40D1-96F9-393B255872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B4E65B-AD78-4F8E-AF3D-7759245651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 smtClean="0"/>
              <a:t>Exploring the Road t0</a:t>
            </a:r>
            <a:br>
              <a:rPr lang="en-US" cap="none" dirty="0" smtClean="0"/>
            </a:br>
            <a:r>
              <a:rPr lang="en-US" cap="none" dirty="0"/>
              <a:t> </a:t>
            </a:r>
            <a:r>
              <a:rPr lang="en-US" cap="none" dirty="0" smtClean="0"/>
              <a:t>      6G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D64A9BB-6E23-4A5F-9B9E-D9C953E9F4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Foundation for intelligent mobile networks</a:t>
            </a:r>
            <a:endParaRPr lang="en-US" noProof="1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A185A67E-A75A-47A0-A846-3772FAE1B9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143138" y="1038995"/>
            <a:ext cx="399819" cy="40610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6178E4B4-24A5-4096-A3D1-F762B1F4BD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3752763" y="2652121"/>
            <a:ext cx="1022532" cy="1022532"/>
            <a:chOff x="3775686" y="2602347"/>
            <a:chExt cx="1022532" cy="102253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B1B86F4D-9AF7-49E0-AEDA-AB23809D657B}"/>
                </a:ext>
              </a:extLst>
            </p:cNvPr>
            <p:cNvSpPr/>
            <p:nvPr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BE8D72F0-ECB8-4873-A8F4-C15E2290E288}"/>
                </a:ext>
              </a:extLst>
            </p:cNvPr>
            <p:cNvSpPr/>
            <p:nvPr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DCFF208F-FFDF-40EC-81E0-20313AC114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1952144" y="833521"/>
            <a:ext cx="2678654" cy="2720745"/>
            <a:chOff x="1952144" y="833521"/>
            <a:chExt cx="2678654" cy="272074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D759BE1D-6457-4E8F-B887-C13222320C54}"/>
                </a:ext>
              </a:extLst>
            </p:cNvPr>
            <p:cNvSpPr/>
            <p:nvPr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426FAD40-E4F7-473C-B6BB-05C6E57D7349}"/>
                </a:ext>
              </a:extLst>
            </p:cNvPr>
            <p:cNvCxnSpPr>
              <a:cxnSpLocks/>
            </p:cNvCxnSpPr>
            <p:nvPr/>
          </p:nvCxnSpPr>
          <p:spPr>
            <a:xfrm>
              <a:off x="2125238" y="1027660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EDBD2E0D-D8D7-4940-9A82-1ACDAD3273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26658F5F-1D95-45C0-BA5E-84A608B4A5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950960" y="4926981"/>
            <a:ext cx="37519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>
                <a:solidFill>
                  <a:schemeClr val="bg1"/>
                </a:solidFill>
              </a:rPr>
              <a:t>Vipin Chandran M</a:t>
            </a:r>
          </a:p>
          <a:p>
            <a:r>
              <a:rPr lang="en-IN" sz="1600" b="1" dirty="0" smtClean="0">
                <a:solidFill>
                  <a:schemeClr val="bg1"/>
                </a:solidFill>
              </a:rPr>
              <a:t>S7 ECE</a:t>
            </a:r>
          </a:p>
          <a:p>
            <a:r>
              <a:rPr lang="en-IN" sz="1600" b="1" dirty="0" smtClean="0">
                <a:solidFill>
                  <a:schemeClr val="bg1"/>
                </a:solidFill>
              </a:rPr>
              <a:t>Roll : 61</a:t>
            </a:r>
          </a:p>
          <a:p>
            <a:r>
              <a:rPr lang="en-IN" sz="1600" b="1" dirty="0" smtClean="0">
                <a:solidFill>
                  <a:schemeClr val="bg1"/>
                </a:solidFill>
              </a:rPr>
              <a:t>College of Engineering, TVM</a:t>
            </a:r>
          </a:p>
          <a:p>
            <a:endParaRPr lang="en-IN" sz="1600" b="1" dirty="0" smtClean="0">
              <a:solidFill>
                <a:schemeClr val="bg1"/>
              </a:solidFill>
            </a:endParaRPr>
          </a:p>
          <a:p>
            <a:r>
              <a:rPr lang="en-IN" sz="1600" b="1" dirty="0" smtClean="0">
                <a:solidFill>
                  <a:schemeClr val="bg1"/>
                </a:solidFill>
              </a:rPr>
              <a:t>Guided by : Mrs. </a:t>
            </a:r>
            <a:r>
              <a:rPr lang="en-IN" sz="1600" b="1" dirty="0" err="1" smtClean="0">
                <a:solidFill>
                  <a:schemeClr val="bg1"/>
                </a:solidFill>
              </a:rPr>
              <a:t>Jijina</a:t>
            </a:r>
            <a:r>
              <a:rPr lang="en-IN" sz="1600" b="1" dirty="0" smtClean="0">
                <a:solidFill>
                  <a:schemeClr val="bg1"/>
                </a:solidFill>
              </a:rPr>
              <a:t> N, </a:t>
            </a:r>
          </a:p>
          <a:p>
            <a:r>
              <a:rPr lang="en-IN" sz="1600" b="1" dirty="0" smtClean="0">
                <a:solidFill>
                  <a:schemeClr val="bg1"/>
                </a:solidFill>
              </a:rPr>
              <a:t>                         Assistant Professor ECE</a:t>
            </a:r>
            <a:endParaRPr lang="en-IN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40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402" y="358237"/>
            <a:ext cx="9973553" cy="432000"/>
          </a:xfrm>
        </p:spPr>
        <p:txBody>
          <a:bodyPr/>
          <a:lstStyle/>
          <a:p>
            <a:r>
              <a:rPr lang="en-US" sz="3600" dirty="0" smtClean="0"/>
              <a:t>Research Directions to 6G</a:t>
            </a:r>
            <a:endParaRPr lang="en-US"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4279E495-0BD4-426B-909E-18FDE27BDE6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688128" y="69011"/>
            <a:ext cx="1503872" cy="896216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30" name="TextBox 29"/>
          <p:cNvSpPr txBox="1"/>
          <p:nvPr/>
        </p:nvSpPr>
        <p:spPr>
          <a:xfrm>
            <a:off x="520402" y="1036320"/>
            <a:ext cx="4844078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IN" sz="2400" u="sng" dirty="0" smtClean="0">
                <a:solidFill>
                  <a:schemeClr val="bg1"/>
                </a:solidFill>
              </a:rPr>
              <a:t>Terahertz Band</a:t>
            </a:r>
            <a:endParaRPr lang="en-IN" sz="2400" u="sng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0402" y="4120365"/>
            <a:ext cx="4772958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bg1"/>
                </a:solidFill>
              </a:rPr>
              <a:t>Proposed Range is 0.1THz to 10THz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bg1"/>
                </a:solidFill>
              </a:rPr>
              <a:t>More Bandwidth, Ultra High Data rate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bg1"/>
                </a:solidFill>
              </a:rPr>
              <a:t>Up Conversion or Down Conversion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bg1"/>
                </a:solidFill>
              </a:rPr>
              <a:t>Increased Attenuation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bg1"/>
                </a:solidFill>
              </a:rPr>
              <a:t>“Optics is fast, Electronics is slow”</a:t>
            </a:r>
            <a:r>
              <a:rPr lang="en-US" dirty="0" smtClean="0"/>
              <a:t>THz </a:t>
            </a:r>
            <a:r>
              <a:rPr lang="en-US" dirty="0"/>
              <a:t>band, ranging from 0.1 THz to 10 THz 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39658" y="1085855"/>
            <a:ext cx="4844078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2</a:t>
            </a:r>
            <a:r>
              <a:rPr lang="en-IN" sz="2400" dirty="0" smtClean="0">
                <a:solidFill>
                  <a:schemeClr val="bg1"/>
                </a:solidFill>
              </a:rPr>
              <a:t>) </a:t>
            </a:r>
            <a:r>
              <a:rPr lang="en-IN" sz="2400" u="sng" dirty="0" smtClean="0">
                <a:solidFill>
                  <a:schemeClr val="bg1"/>
                </a:solidFill>
              </a:rPr>
              <a:t>Cognitive Spectrum Use </a:t>
            </a:r>
            <a:endParaRPr lang="en-IN" sz="2400" u="sng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151" y="1879584"/>
            <a:ext cx="4957762" cy="151778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521380" y="3849549"/>
            <a:ext cx="4884533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 smtClean="0">
                <a:solidFill>
                  <a:schemeClr val="bg1">
                    <a:lumMod val="95000"/>
                  </a:schemeClr>
                </a:solidFill>
              </a:rPr>
              <a:t>Heterogeneous Communications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 smtClean="0">
                <a:solidFill>
                  <a:schemeClr val="bg1">
                    <a:lumMod val="95000"/>
                  </a:schemeClr>
                </a:solidFill>
              </a:rPr>
              <a:t>Spectrum Shared between Operators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 smtClean="0">
                <a:solidFill>
                  <a:schemeClr val="bg1">
                    <a:lumMod val="95000"/>
                  </a:schemeClr>
                </a:solidFill>
              </a:rPr>
              <a:t>Increased Spectrum Reusability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 smtClean="0">
                <a:solidFill>
                  <a:schemeClr val="bg1">
                    <a:lumMod val="95000"/>
                  </a:schemeClr>
                </a:solidFill>
              </a:rPr>
              <a:t>SDR Techniques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16" y="1759562"/>
            <a:ext cx="5543235" cy="183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5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4279E495-0BD4-426B-909E-18FDE27BDE6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688128" y="69011"/>
            <a:ext cx="1503872" cy="896216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32" name="TextBox 31"/>
          <p:cNvSpPr txBox="1"/>
          <p:nvPr/>
        </p:nvSpPr>
        <p:spPr>
          <a:xfrm>
            <a:off x="427836" y="437944"/>
            <a:ext cx="7659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3</a:t>
            </a:r>
            <a:r>
              <a:rPr lang="en-IN" sz="2400" dirty="0" smtClean="0">
                <a:solidFill>
                  <a:schemeClr val="bg1"/>
                </a:solidFill>
              </a:rPr>
              <a:t>) </a:t>
            </a:r>
            <a:r>
              <a:rPr lang="en-IN" sz="2400" u="sng" dirty="0" smtClean="0">
                <a:solidFill>
                  <a:schemeClr val="bg1"/>
                </a:solidFill>
              </a:rPr>
              <a:t>Cell-free / Distributed Serial Massive MIMO Networks</a:t>
            </a:r>
            <a:endParaRPr lang="en-IN" sz="2400" u="sng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004" y="1252020"/>
            <a:ext cx="4790338" cy="1806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8385" y="3910028"/>
            <a:ext cx="2449070" cy="2441803"/>
          </a:xfrm>
          <a:prstGeom prst="rect">
            <a:avLst/>
          </a:prstGeom>
        </p:spPr>
      </p:pic>
      <p:sp>
        <p:nvSpPr>
          <p:cNvPr id="9" name="Down Arrow 8"/>
          <p:cNvSpPr/>
          <p:nvPr/>
        </p:nvSpPr>
        <p:spPr>
          <a:xfrm rot="16200000">
            <a:off x="8717946" y="4653521"/>
            <a:ext cx="375920" cy="629920"/>
          </a:xfrm>
          <a:prstGeom prst="downArrow">
            <a:avLst/>
          </a:prstGeom>
          <a:solidFill>
            <a:schemeClr val="bg2">
              <a:lumMod val="50000"/>
            </a:scheme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6059376" y="3354028"/>
            <a:ext cx="2618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>
                    <a:lumMod val="95000"/>
                  </a:schemeClr>
                </a:solidFill>
              </a:rPr>
              <a:t>Centralized MIMO</a:t>
            </a:r>
            <a:endParaRPr lang="en-IN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608120" y="3392880"/>
            <a:ext cx="2618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>
                    <a:lumMod val="95000"/>
                  </a:schemeClr>
                </a:solidFill>
              </a:rPr>
              <a:t>Distributed MIMO</a:t>
            </a:r>
            <a:endParaRPr lang="en-IN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5400" y="3896080"/>
            <a:ext cx="2456692" cy="24418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7054" y="1709220"/>
            <a:ext cx="4775200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 smtClean="0">
                <a:solidFill>
                  <a:schemeClr val="bg1"/>
                </a:solidFill>
              </a:rPr>
              <a:t>Massive number of distributed antennas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 smtClean="0">
                <a:solidFill>
                  <a:schemeClr val="bg1"/>
                </a:solidFill>
              </a:rPr>
              <a:t>M antennas &gt;&gt; K users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 smtClean="0">
                <a:solidFill>
                  <a:schemeClr val="bg1"/>
                </a:solidFill>
              </a:rPr>
              <a:t>Connection to Cloud RAN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 smtClean="0">
                <a:solidFill>
                  <a:schemeClr val="bg1"/>
                </a:solidFill>
              </a:rPr>
              <a:t>Alternatively known as Radio Stripes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bg1"/>
                </a:solidFill>
              </a:rPr>
              <a:t>Reinforcing the </a:t>
            </a:r>
            <a:r>
              <a:rPr lang="en-IN" dirty="0" smtClean="0">
                <a:solidFill>
                  <a:schemeClr val="bg1"/>
                </a:solidFill>
              </a:rPr>
              <a:t>Radiations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 smtClean="0">
                <a:solidFill>
                  <a:schemeClr val="bg1"/>
                </a:solidFill>
              </a:rPr>
              <a:t>Coherent Reception and Transmission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>
                <a:solidFill>
                  <a:schemeClr val="bg1"/>
                </a:solidFill>
              </a:rPr>
              <a:t>Increased Cable Length and </a:t>
            </a:r>
            <a:r>
              <a:rPr lang="en-IN" dirty="0" smtClean="0">
                <a:solidFill>
                  <a:schemeClr val="bg1"/>
                </a:solidFill>
              </a:rPr>
              <a:t>Complexity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 smtClean="0">
                <a:solidFill>
                  <a:schemeClr val="bg1"/>
                </a:solidFill>
              </a:rPr>
              <a:t>Not Scalable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98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4279E495-0BD4-426B-909E-18FDE27BDE6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688128" y="69011"/>
            <a:ext cx="1503872" cy="896216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1071389" y="3821065"/>
            <a:ext cx="504952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2010" y="303539"/>
            <a:ext cx="4844078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chemeClr val="bg1"/>
                </a:solidFill>
              </a:rPr>
              <a:t>Cooperation Clustering</a:t>
            </a:r>
            <a:r>
              <a:rPr lang="en-IN" sz="2400" u="sng" dirty="0" smtClean="0">
                <a:solidFill>
                  <a:schemeClr val="bg1"/>
                </a:solidFill>
              </a:rPr>
              <a:t> </a:t>
            </a:r>
            <a:endParaRPr lang="en-IN" sz="2400" u="sng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695" y="1343660"/>
            <a:ext cx="4362450" cy="2362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699" y="1343660"/>
            <a:ext cx="4200525" cy="228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98320" y="3872106"/>
            <a:ext cx="339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Fig 7 : Network-centric </a:t>
            </a:r>
            <a:r>
              <a:rPr lang="en-IN" dirty="0">
                <a:solidFill>
                  <a:schemeClr val="bg1"/>
                </a:solidFill>
              </a:rPr>
              <a:t>c</a:t>
            </a:r>
            <a:r>
              <a:rPr lang="en-IN" dirty="0" smtClean="0">
                <a:solidFill>
                  <a:schemeClr val="bg1"/>
                </a:solidFill>
              </a:rPr>
              <a:t>lustering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13040" y="3912746"/>
            <a:ext cx="292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Fig 8 : User-centric </a:t>
            </a:r>
            <a:r>
              <a:rPr lang="en-IN" dirty="0">
                <a:solidFill>
                  <a:schemeClr val="bg1"/>
                </a:solidFill>
              </a:rPr>
              <a:t>c</a:t>
            </a:r>
            <a:r>
              <a:rPr lang="en-IN" dirty="0" smtClean="0">
                <a:solidFill>
                  <a:schemeClr val="bg1"/>
                </a:solidFill>
              </a:rPr>
              <a:t>lustering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34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4279E495-0BD4-426B-909E-18FDE27BDE6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688128" y="69011"/>
            <a:ext cx="1503872" cy="896216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807228" y="3092874"/>
            <a:ext cx="5268451" cy="36933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bg1"/>
                </a:solidFill>
              </a:rPr>
              <a:t>Invisible Installation , Scalable , Cost Effective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bg1"/>
                </a:solidFill>
              </a:rPr>
              <a:t>Passive Cables with Antenna Embedded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bg1"/>
                </a:solidFill>
              </a:rPr>
              <a:t>Each Antenna at 3.5GHz band and can be increased by adding more dual polarized elements at Antenna Processing Unit(APU)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bg1"/>
                </a:solidFill>
              </a:rPr>
              <a:t>Concept of SOC for APU’s has been implanted from mobile chipsets.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2010" y="303540"/>
            <a:ext cx="584023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chemeClr val="bg1"/>
                </a:solidFill>
              </a:rPr>
              <a:t> Radio Stripes – Increased Device Density 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22" y="1351481"/>
            <a:ext cx="5005866" cy="17413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6845" y="517119"/>
            <a:ext cx="4373219" cy="22159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2402" y="3380439"/>
            <a:ext cx="3553165" cy="2630836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 rot="-2880000">
            <a:off x="6096000" y="3129280"/>
            <a:ext cx="325120" cy="985520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11" name="Down Arrow 10"/>
          <p:cNvSpPr/>
          <p:nvPr/>
        </p:nvSpPr>
        <p:spPr>
          <a:xfrm rot="-6960000">
            <a:off x="6106160" y="1727200"/>
            <a:ext cx="325120" cy="985520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7741122" y="2797577"/>
            <a:ext cx="4821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solidFill>
                  <a:schemeClr val="bg1"/>
                </a:solidFill>
              </a:rPr>
              <a:t>Fig 9 : Implementation in a Stadium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31398" y="6209141"/>
            <a:ext cx="4821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solidFill>
                  <a:schemeClr val="bg1"/>
                </a:solidFill>
              </a:rPr>
              <a:t>Fig 10 : Implementation in a Cultural Place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69188" y="3080607"/>
            <a:ext cx="4821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solidFill>
                  <a:schemeClr val="bg1"/>
                </a:solidFill>
              </a:rPr>
              <a:t>Fig 10 : Electronic Print View of a Radio Stripes</a:t>
            </a:r>
            <a:endParaRPr lang="en-IN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4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A3196A-A76D-47F1-A8FB-7438D050C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644" y="100372"/>
            <a:ext cx="10233591" cy="753468"/>
          </a:xfrm>
        </p:spPr>
        <p:txBody>
          <a:bodyPr/>
          <a:lstStyle/>
          <a:p>
            <a:r>
              <a:rPr lang="en-US" dirty="0" smtClean="0"/>
              <a:t>Expected Emerging 6G Applications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AD5B11C5-EB75-4884-ADDC-73EA04FE9FCE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01681" y="996480"/>
            <a:ext cx="3240000" cy="558800"/>
          </a:xfrm>
        </p:spPr>
        <p:txBody>
          <a:bodyPr/>
          <a:lstStyle/>
          <a:p>
            <a:r>
              <a:rPr lang="en-US" dirty="0" smtClean="0"/>
              <a:t>E-Health</a:t>
            </a:r>
            <a:endParaRPr lang="en-US" b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A444DFB7-7E28-41B4-9BF9-BE436E0FC9E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01681" y="3423920"/>
            <a:ext cx="3240000" cy="2655418"/>
          </a:xfrm>
        </p:spPr>
        <p:txBody>
          <a:bodyPr/>
          <a:lstStyle/>
          <a:p>
            <a:r>
              <a:rPr lang="en-US" noProof="1" smtClean="0"/>
              <a:t>Existence of Remote Surgery </a:t>
            </a:r>
            <a:endParaRPr lang="en-US" noProof="1"/>
          </a:p>
          <a:p>
            <a:r>
              <a:rPr lang="en-US" noProof="1" smtClean="0"/>
              <a:t>Automation and also the THz band allows for the development of nanosized devices to operate</a:t>
            </a:r>
            <a:endParaRPr lang="en-US" noProof="1"/>
          </a:p>
          <a:p>
            <a:endParaRPr lang="en-US" noProof="1"/>
          </a:p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C1931C4D-A892-4FF3-8E0D-09189255CCF9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4476197" y="956640"/>
            <a:ext cx="3240087" cy="558800"/>
          </a:xfrm>
        </p:spPr>
        <p:txBody>
          <a:bodyPr/>
          <a:lstStyle/>
          <a:p>
            <a:r>
              <a:rPr lang="en-US" dirty="0" smtClean="0"/>
              <a:t>Industry 4.0</a:t>
            </a:r>
            <a:endParaRPr lang="en-US" b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8F1F20C0-022B-4E7D-BF64-E9B2AFE01D1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476241" y="3403040"/>
            <a:ext cx="3240000" cy="3631338"/>
          </a:xfrm>
        </p:spPr>
        <p:txBody>
          <a:bodyPr/>
          <a:lstStyle/>
          <a:p>
            <a:r>
              <a:rPr lang="en-US" noProof="1" smtClean="0"/>
              <a:t>Digital Technologies to Physical Industry </a:t>
            </a:r>
            <a:endParaRPr lang="en-US" noProof="1"/>
          </a:p>
          <a:p>
            <a:r>
              <a:rPr lang="en-US" noProof="1" smtClean="0"/>
              <a:t>Mm accurate control systems required</a:t>
            </a:r>
          </a:p>
          <a:p>
            <a:r>
              <a:rPr lang="en-US" noProof="1" smtClean="0"/>
              <a:t>Edge Cloud Architecture</a:t>
            </a:r>
            <a:endParaRPr lang="en-US" noProof="1"/>
          </a:p>
          <a:p>
            <a:endParaRPr lang="en-US" noProof="1"/>
          </a:p>
          <a:p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09A5516D-8C31-4428-AF93-D3D26BBCBCDF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8350713" y="996480"/>
            <a:ext cx="3240087" cy="558800"/>
          </a:xfrm>
        </p:spPr>
        <p:txBody>
          <a:bodyPr/>
          <a:lstStyle/>
          <a:p>
            <a:r>
              <a:rPr lang="en-US" dirty="0" smtClean="0"/>
              <a:t>WIET Technology</a:t>
            </a:r>
            <a:endParaRPr lang="en-US" b="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9356C085-A0B2-4CAD-B8CD-22F8E31F72C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411760" y="3464560"/>
            <a:ext cx="3240000" cy="2533498"/>
          </a:xfrm>
        </p:spPr>
        <p:txBody>
          <a:bodyPr/>
          <a:lstStyle/>
          <a:p>
            <a:r>
              <a:rPr lang="en-US" noProof="1" smtClean="0"/>
              <a:t>Increased Power Consumption </a:t>
            </a:r>
            <a:endParaRPr lang="en-US" noProof="1"/>
          </a:p>
          <a:p>
            <a:r>
              <a:rPr lang="en-US" noProof="1" smtClean="0"/>
              <a:t>The base stations in 6G to transfer power as Wireless Information and Energy Transfer</a:t>
            </a:r>
            <a:endParaRPr lang="en-US" noProof="1"/>
          </a:p>
          <a:p>
            <a:endParaRPr lang="en-US" noProof="1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156343-8474-456D-AFB4-0D3E683B5C8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575235" y="110532"/>
            <a:ext cx="1574970" cy="753468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81" y="1574399"/>
            <a:ext cx="3168078" cy="174720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162" y="1574399"/>
            <a:ext cx="3147314" cy="178070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5840" y="1596321"/>
            <a:ext cx="3068320" cy="193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8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AD5B11C5-EB75-4884-ADDC-73EA04FE9FCE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01681" y="193840"/>
            <a:ext cx="3240000" cy="558800"/>
          </a:xfrm>
        </p:spPr>
        <p:txBody>
          <a:bodyPr/>
          <a:lstStyle/>
          <a:p>
            <a:r>
              <a:rPr lang="en-US" dirty="0" smtClean="0"/>
              <a:t>Wireless BCI Applications</a:t>
            </a:r>
            <a:endParaRPr lang="en-US" b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A444DFB7-7E28-41B4-9BF9-BE436E0FC9E8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01681" y="3423920"/>
            <a:ext cx="3240000" cy="2655418"/>
          </a:xfrm>
        </p:spPr>
        <p:txBody>
          <a:bodyPr/>
          <a:lstStyle/>
          <a:p>
            <a:r>
              <a:rPr lang="en-US" noProof="1" smtClean="0"/>
              <a:t>Brain Computer Interface </a:t>
            </a:r>
            <a:endParaRPr lang="en-US" noProof="1"/>
          </a:p>
          <a:p>
            <a:r>
              <a:rPr lang="en-US" noProof="1" smtClean="0"/>
              <a:t>Analyzing and Translating Brain Signals</a:t>
            </a:r>
          </a:p>
          <a:p>
            <a:r>
              <a:rPr lang="en-US" noProof="1" smtClean="0"/>
              <a:t>6G will support more applications such as the five sense information transfer</a:t>
            </a:r>
            <a:endParaRPr lang="en-US" noProof="1"/>
          </a:p>
          <a:p>
            <a:endParaRPr lang="en-US" noProof="1"/>
          </a:p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C1931C4D-A892-4FF3-8E0D-09189255CCF9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4476197" y="225120"/>
            <a:ext cx="3240087" cy="558800"/>
          </a:xfrm>
        </p:spPr>
        <p:txBody>
          <a:bodyPr/>
          <a:lstStyle/>
          <a:p>
            <a:r>
              <a:rPr lang="en-US" dirty="0" smtClean="0"/>
              <a:t>Multisensory XR </a:t>
            </a:r>
            <a:endParaRPr lang="en-US" b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8F1F20C0-022B-4E7D-BF64-E9B2AFE01D1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663439" y="2905760"/>
            <a:ext cx="2951201" cy="3244698"/>
          </a:xfrm>
        </p:spPr>
        <p:txBody>
          <a:bodyPr/>
          <a:lstStyle/>
          <a:p>
            <a:pPr marL="0" indent="0">
              <a:buNone/>
            </a:pPr>
            <a:r>
              <a:rPr lang="en-US" noProof="1" smtClean="0"/>
              <a:t> </a:t>
            </a:r>
          </a:p>
          <a:p>
            <a:r>
              <a:rPr lang="en-US" dirty="0" smtClean="0"/>
              <a:t>A </a:t>
            </a:r>
            <a:r>
              <a:rPr lang="en-US" dirty="0"/>
              <a:t>truly immersive</a:t>
            </a:r>
            <a:br>
              <a:rPr lang="en-US" dirty="0"/>
            </a:br>
            <a:r>
              <a:rPr lang="en-US" dirty="0"/>
              <a:t>AR/MR/VR experience requires a joint design</a:t>
            </a:r>
            <a:br>
              <a:rPr lang="en-US" dirty="0"/>
            </a:br>
            <a:r>
              <a:rPr lang="en-US" dirty="0"/>
              <a:t>integrating not only engineering (wireless, computing, storage) requirements but also perceptual requirements stemming from human </a:t>
            </a:r>
            <a:r>
              <a:rPr lang="en-US" dirty="0" smtClean="0"/>
              <a:t>senses, cognition, and physiology </a:t>
            </a:r>
            <a:r>
              <a:rPr lang="en-US" dirty="0"/>
              <a:t/>
            </a:r>
            <a:br>
              <a:rPr lang="en-US" dirty="0"/>
            </a:br>
            <a:endParaRPr lang="en-US" noProof="1"/>
          </a:p>
          <a:p>
            <a:endParaRPr lang="en-US" noProof="1"/>
          </a:p>
          <a:p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09A5516D-8C31-4428-AF93-D3D26BBCBCDF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8350713" y="233279"/>
            <a:ext cx="3240087" cy="558800"/>
          </a:xfrm>
        </p:spPr>
        <p:txBody>
          <a:bodyPr/>
          <a:lstStyle/>
          <a:p>
            <a:r>
              <a:rPr lang="en-US" dirty="0" smtClean="0"/>
              <a:t>CRAS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9356C085-A0B2-4CAD-B8CD-22F8E31F72C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360960" y="3271520"/>
            <a:ext cx="3240000" cy="2533498"/>
          </a:xfrm>
        </p:spPr>
        <p:txBody>
          <a:bodyPr/>
          <a:lstStyle/>
          <a:p>
            <a:r>
              <a:rPr lang="en-US" noProof="1" smtClean="0"/>
              <a:t>Connected Robotics and Automatic Systems </a:t>
            </a:r>
            <a:endParaRPr lang="en-US" noProof="1"/>
          </a:p>
          <a:p>
            <a:r>
              <a:rPr lang="en-US" noProof="1" smtClean="0"/>
              <a:t>Need for eMBB transmissions of HD maps</a:t>
            </a:r>
          </a:p>
          <a:p>
            <a:r>
              <a:rPr lang="en-US" noProof="1" smtClean="0"/>
              <a:t>Stringent Requirements across the rate-reliability-latency spectrum</a:t>
            </a:r>
            <a:endParaRPr lang="en-US" noProof="1"/>
          </a:p>
          <a:p>
            <a:endParaRPr lang="en-US" noProof="1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91156343-8474-456D-AFB4-0D3E683B5C8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575235" y="110532"/>
            <a:ext cx="1574970" cy="753468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48" y="1005840"/>
            <a:ext cx="2988310" cy="18389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196" y="1005840"/>
            <a:ext cx="3164123" cy="197200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2473" y="1005841"/>
            <a:ext cx="2963397" cy="197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25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3CC57C3-9D13-4E2B-8E1F-6AF5D1A5BE69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0630" y="160777"/>
            <a:ext cx="6631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6G : Open Problems and Challenges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631156" y="120580"/>
            <a:ext cx="1436914" cy="580348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187" y="1281407"/>
            <a:ext cx="5669018" cy="43470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7241" y="1006997"/>
            <a:ext cx="504656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chemeClr val="bg1"/>
                </a:solidFill>
              </a:rPr>
              <a:t>Compatibility with the Terahertz Band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chemeClr val="bg1"/>
                </a:solidFill>
              </a:rPr>
              <a:t>Device Capabilities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chemeClr val="bg1"/>
                </a:solidFill>
              </a:rPr>
              <a:t>Network Security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chemeClr val="bg1"/>
                </a:solidFill>
              </a:rPr>
              <a:t>Increased Radiation Health Hazards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chemeClr val="bg1"/>
                </a:solidFill>
              </a:rPr>
              <a:t>Transceiver and Antenna Design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chemeClr val="bg1"/>
                </a:solidFill>
              </a:rPr>
              <a:t>Increased Reliability and Connecting Everything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chemeClr val="bg1"/>
                </a:solidFill>
              </a:rPr>
              <a:t>Development of Improved mm Efficient Control Systems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chemeClr val="bg1"/>
                </a:solidFill>
              </a:rPr>
              <a:t>Need of protocols that can learn and adapt to the environment.</a:t>
            </a:r>
            <a:endParaRPr lang="en-IN" sz="2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69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24760C03-A974-4492-8BDC-3A3B1DA41C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9220200" y="1125275"/>
            <a:ext cx="2381250" cy="2335471"/>
            <a:chOff x="1952144" y="833521"/>
            <a:chExt cx="2846074" cy="279135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82663A09-922C-4254-9D30-7A8E6E2694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C045C08B-B7E1-453E-BC2E-F22D7AC53DC5}"/>
                </a:ext>
              </a:extLst>
            </p:cNvPr>
            <p:cNvSpPr/>
            <p:nvPr userDrawn="1"/>
          </p:nvSpPr>
          <p:spPr>
            <a:xfrm>
              <a:off x="2172489" y="1005639"/>
              <a:ext cx="399819" cy="40610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E7A6E3CD-53B5-46DB-988D-203236BF22B0}"/>
                </a:ext>
              </a:extLst>
            </p:cNvPr>
            <p:cNvSpPr/>
            <p:nvPr userDrawn="1"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57E3E48F-4C52-4C35-B945-1A097E0030DC}"/>
                </a:ext>
              </a:extLst>
            </p:cNvPr>
            <p:cNvSpPr/>
            <p:nvPr userDrawn="1"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F5E22542-B340-4287-91C8-BED785B735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085771" y="923049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DF5E3BD5-1051-4A50-9F18-DFC536C0E0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 smtClean="0"/>
              <a:t>Conclusion</a:t>
            </a:r>
            <a:endParaRPr lang="en-US" sz="4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CF390BA-F9E5-4A53-AE84-CFF64715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0586720" y="101600"/>
            <a:ext cx="1563485" cy="78232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xmlns="" id="{F9513B8E-BE7A-486A-9F5A-9FEE77C9ED2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68969" y="708228"/>
            <a:ext cx="6374443" cy="3451787"/>
          </a:xfrm>
        </p:spPr>
        <p:txBody>
          <a:bodyPr/>
          <a:lstStyle/>
          <a:p>
            <a:pPr marL="0" indent="0">
              <a:buNone/>
            </a:pPr>
            <a:r>
              <a:rPr lang="en-IN" sz="2000" dirty="0"/>
              <a:t/>
            </a:r>
            <a:br>
              <a:rPr lang="en-IN" sz="2000" dirty="0"/>
            </a:br>
            <a:r>
              <a:rPr lang="en-US" sz="2000" dirty="0"/>
              <a:t>5G T</a:t>
            </a:r>
            <a:r>
              <a:rPr lang="en-US" sz="2000" dirty="0" smtClean="0"/>
              <a:t>elecommunication </a:t>
            </a:r>
            <a:r>
              <a:rPr lang="en-US" sz="2000" dirty="0"/>
              <a:t>T</a:t>
            </a:r>
            <a:r>
              <a:rPr lang="en-US" sz="2000" dirty="0" smtClean="0"/>
              <a:t>echnology that </a:t>
            </a:r>
            <a:r>
              <a:rPr lang="en-US" sz="2000" dirty="0"/>
              <a:t>launched</a:t>
            </a:r>
            <a:br>
              <a:rPr lang="en-US" sz="2000" dirty="0"/>
            </a:br>
            <a:r>
              <a:rPr lang="en-US" sz="2000" dirty="0"/>
              <a:t>in </a:t>
            </a:r>
            <a:r>
              <a:rPr lang="en-US" sz="2000" dirty="0" smtClean="0"/>
              <a:t>2019 </a:t>
            </a:r>
            <a:r>
              <a:rPr lang="en-US" sz="2000" dirty="0"/>
              <a:t>will not fulfil the increasingly growing demands in</a:t>
            </a:r>
            <a:br>
              <a:rPr lang="en-US" sz="2000" dirty="0"/>
            </a:br>
            <a:r>
              <a:rPr lang="en-US" sz="2000" dirty="0"/>
              <a:t>2030. Therefore researches in 6G should be conducted to be</a:t>
            </a:r>
            <a:br>
              <a:rPr lang="en-US" sz="2000" dirty="0"/>
            </a:br>
            <a:r>
              <a:rPr lang="en-US" sz="2000" dirty="0"/>
              <a:t>able to reach its goals by 2030</a:t>
            </a:r>
            <a:r>
              <a:rPr lang="en-US" sz="2000" dirty="0" smtClean="0"/>
              <a:t>. </a:t>
            </a:r>
            <a:r>
              <a:rPr lang="en-US" sz="2000" dirty="0"/>
              <a:t>In this </a:t>
            </a:r>
            <a:r>
              <a:rPr lang="en-US" sz="2000" dirty="0" smtClean="0"/>
              <a:t>seminar, new features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in 6G and the possible applications and technologies that</a:t>
            </a:r>
            <a:br>
              <a:rPr lang="en-US" sz="2000" dirty="0"/>
            </a:br>
            <a:r>
              <a:rPr lang="en-US" sz="2000" dirty="0"/>
              <a:t>will be deployed in 6G are provided </a:t>
            </a:r>
            <a:r>
              <a:rPr lang="en-US" sz="2000" dirty="0" smtClean="0"/>
              <a:t>.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 </a:t>
            </a:r>
            <a:br>
              <a:rPr lang="en-US" sz="2000" dirty="0"/>
            </a:br>
            <a:r>
              <a:rPr lang="en-IN" sz="2000" dirty="0"/>
              <a:t/>
            </a:r>
            <a:br>
              <a:rPr lang="en-IN" sz="2000" dirty="0"/>
            </a:br>
            <a:r>
              <a:rPr lang="en-IN" sz="2000" dirty="0"/>
              <a:t/>
            </a:r>
            <a:br>
              <a:rPr lang="en-IN" sz="2000" dirty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IN" sz="2000" dirty="0"/>
              <a:t/>
            </a:r>
            <a:br>
              <a:rPr lang="en-IN" sz="2000" dirty="0"/>
            </a:br>
            <a:endParaRPr lang="en-US" sz="2000" noProof="1"/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xmlns="" id="{F9513B8E-BE7A-486A-9F5A-9FEE77C9ED27}"/>
              </a:ext>
            </a:extLst>
          </p:cNvPr>
          <p:cNvSpPr txBox="1">
            <a:spLocks/>
          </p:cNvSpPr>
          <p:nvPr/>
        </p:nvSpPr>
        <p:spPr>
          <a:xfrm>
            <a:off x="1253933" y="2990884"/>
            <a:ext cx="4644451" cy="12495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sz="3600" dirty="0" smtClean="0"/>
              <a:t/>
            </a:r>
            <a:br>
              <a:rPr lang="en-IN" sz="3600" dirty="0" smtClean="0"/>
            </a:br>
            <a:r>
              <a:rPr lang="en-IN" sz="3600" dirty="0" smtClean="0"/>
              <a:t>       </a:t>
            </a:r>
            <a:r>
              <a:rPr lang="en-US" sz="3600" dirty="0" smtClean="0"/>
              <a:t>5G will Enable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 dirty="0" smtClean="0"/>
              <a:t>                 But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 dirty="0" smtClean="0"/>
              <a:t> 6G will make it Happen!</a:t>
            </a:r>
            <a:br>
              <a:rPr lang="en-US" sz="3600" dirty="0" smtClean="0"/>
            </a:br>
            <a:r>
              <a:rPr lang="en-IN" sz="3600" dirty="0" smtClean="0"/>
              <a:t/>
            </a:r>
            <a:br>
              <a:rPr lang="en-IN" sz="3600" dirty="0" smtClean="0"/>
            </a:br>
            <a:r>
              <a:rPr lang="en-IN" sz="3600" dirty="0" smtClean="0"/>
              <a:t/>
            </a:r>
            <a:br>
              <a:rPr lang="en-IN" sz="3600" dirty="0" smtClean="0"/>
            </a:b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IN" sz="3600" dirty="0" smtClean="0"/>
              <a:t/>
            </a:r>
            <a:br>
              <a:rPr lang="en-IN" sz="3600" dirty="0" smtClean="0"/>
            </a:br>
            <a:endParaRPr lang="en-US" sz="3600" noProof="1"/>
          </a:p>
        </p:txBody>
      </p:sp>
    </p:spTree>
    <p:extLst>
      <p:ext uri="{BB962C8B-B14F-4D97-AF65-F5344CB8AC3E}">
        <p14:creationId xmlns:p14="http://schemas.microsoft.com/office/powerpoint/2010/main" val="319024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24760C03-A974-4492-8BDC-3A3B1DA41C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9220200" y="1125275"/>
            <a:ext cx="2381250" cy="2335471"/>
            <a:chOff x="1952144" y="833521"/>
            <a:chExt cx="2846074" cy="279135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82663A09-922C-4254-9D30-7A8E6E2694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C045C08B-B7E1-453E-BC2E-F22D7AC53DC5}"/>
                </a:ext>
              </a:extLst>
            </p:cNvPr>
            <p:cNvSpPr/>
            <p:nvPr userDrawn="1"/>
          </p:nvSpPr>
          <p:spPr>
            <a:xfrm>
              <a:off x="2172489" y="1005639"/>
              <a:ext cx="399819" cy="40610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E7A6E3CD-53B5-46DB-988D-203236BF22B0}"/>
                </a:ext>
              </a:extLst>
            </p:cNvPr>
            <p:cNvSpPr/>
            <p:nvPr userDrawn="1"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57E3E48F-4C52-4C35-B945-1A097E0030DC}"/>
                </a:ext>
              </a:extLst>
            </p:cNvPr>
            <p:cNvSpPr/>
            <p:nvPr userDrawn="1"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F5E22542-B340-4287-91C8-BED785B735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085771" y="923049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DF5E3BD5-1051-4A50-9F18-DFC536C0E0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 smtClean="0"/>
              <a:t>REFERENCES</a:t>
            </a:r>
            <a:endParaRPr lang="en-US" sz="4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F9513B8E-BE7A-486A-9F5A-9FEE77C9ED2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58921" y="1135489"/>
            <a:ext cx="5851929" cy="3788204"/>
          </a:xfrm>
        </p:spPr>
        <p:txBody>
          <a:bodyPr/>
          <a:lstStyle/>
          <a:p>
            <a:pPr marL="0" indent="0">
              <a:buNone/>
            </a:pPr>
            <a:r>
              <a:rPr lang="en-US" noProof="1" smtClean="0"/>
              <a:t>[1]   </a:t>
            </a:r>
            <a:r>
              <a:rPr lang="en-IN" dirty="0" smtClean="0"/>
              <a:t>Samar </a:t>
            </a:r>
            <a:r>
              <a:rPr lang="en-IN" dirty="0"/>
              <a:t>Elmeadawy1 and </a:t>
            </a:r>
            <a:r>
              <a:rPr lang="en-IN" dirty="0" err="1"/>
              <a:t>Raed</a:t>
            </a:r>
            <a:r>
              <a:rPr lang="en-IN" dirty="0"/>
              <a:t> M. </a:t>
            </a:r>
            <a:r>
              <a:rPr lang="en-IN" dirty="0" err="1"/>
              <a:t>Shubair</a:t>
            </a:r>
            <a:r>
              <a:rPr lang="en-IN" dirty="0"/>
              <a:t> </a:t>
            </a:r>
            <a:r>
              <a:rPr lang="en-IN" dirty="0" smtClean="0"/>
              <a:t>, “</a:t>
            </a:r>
            <a:r>
              <a:rPr lang="en-US" dirty="0"/>
              <a:t>6G Wireless Communications: Future Technologies</a:t>
            </a:r>
            <a:br>
              <a:rPr lang="en-US" dirty="0"/>
            </a:br>
            <a:r>
              <a:rPr lang="en-US" dirty="0"/>
              <a:t>and Research </a:t>
            </a:r>
            <a:r>
              <a:rPr lang="en-US" dirty="0" smtClean="0"/>
              <a:t>Challenges”</a:t>
            </a:r>
            <a:r>
              <a:rPr lang="en-IN" dirty="0"/>
              <a:t> 2019 International Conference (ICECTA) </a:t>
            </a:r>
          </a:p>
          <a:p>
            <a:pPr marL="0" indent="0">
              <a:buNone/>
            </a:pPr>
            <a:r>
              <a:rPr lang="en-IN" dirty="0" smtClean="0"/>
              <a:t>[2]   Harish Viswanathan , Preben E. MOGENSEN ,”</a:t>
            </a:r>
            <a:r>
              <a:rPr lang="en-US" dirty="0" smtClean="0"/>
              <a:t>Communications In The 6G Era “,</a:t>
            </a:r>
            <a:r>
              <a:rPr lang="en-IN" dirty="0"/>
              <a:t> 2019 IEEE International Conference on Industrial Internet (ICII</a:t>
            </a:r>
            <a:r>
              <a:rPr lang="en-IN" dirty="0" smtClean="0"/>
              <a:t>)</a:t>
            </a: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hlinkClick r:id="rId3"/>
              </a:rPr>
              <a:t>https://www.6gsummit.com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it-IT" dirty="0"/>
              <a:t/>
            </a:r>
            <a:br>
              <a:rPr lang="it-IT" dirty="0"/>
            </a:b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US" dirty="0"/>
              <a:t/>
            </a:r>
            <a:br>
              <a:rPr lang="en-US" dirty="0"/>
            </a:br>
            <a:r>
              <a:rPr lang="en-IN" dirty="0"/>
              <a:t/>
            </a:r>
            <a:br>
              <a:rPr lang="en-IN" dirty="0"/>
            </a:br>
            <a:endParaRPr lang="en-US" noProof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CF390BA-F9E5-4A53-AE84-CFF64715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0586720" y="101600"/>
            <a:ext cx="1563485" cy="78232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320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BE32A17F-2099-4D5E-A4EC-AADCA9D7E6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 bwMode="ltGray">
          <a:xfrm>
            <a:off x="6894288" y="180320"/>
            <a:ext cx="5008820" cy="2167601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D2DDABB1-5E6B-4365-AD9E-DDCE7E9727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C1E98117-0D60-4216-A28C-2B50485615D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F0695CC3-3918-4156-8025-B08D8AF246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Contoso Logo">
            <a:extLst>
              <a:ext uri="{FF2B5EF4-FFF2-40B4-BE49-F238E27FC236}">
                <a16:creationId xmlns:a16="http://schemas.microsoft.com/office/drawing/2014/main" xmlns="" id="{5655EA27-FEF8-4A94-AC8E-99976366AEA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C6132D90-BDAC-4073-B0E5-07A7BE4857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262" y="895663"/>
            <a:ext cx="6456356" cy="39877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78013" y="432079"/>
            <a:ext cx="1788607" cy="864158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0B8B412-7962-44AD-8293-75C5384B789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3ED47D5-16A1-40D1-96F9-393B255872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 bwMode="ltGray">
          <a:xfrm>
            <a:off x="441329" y="176506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B4E65B-AD78-4F8E-AF3D-7759245651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1643" y="2021417"/>
            <a:ext cx="5167824" cy="1532849"/>
          </a:xfrm>
        </p:spPr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en-US" cap="none" dirty="0" smtClean="0"/>
              <a:t/>
            </a:r>
            <a:br>
              <a:rPr lang="en-US" cap="none" dirty="0" smtClean="0"/>
            </a:br>
            <a:r>
              <a:rPr lang="en-US" cap="none" dirty="0"/>
              <a:t> </a:t>
            </a:r>
            <a:r>
              <a:rPr lang="en-US" cap="none" dirty="0" smtClean="0"/>
              <a:t>     WHY ? 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A185A67E-A75A-47A0-A846-3772FAE1B9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143138" y="1038995"/>
            <a:ext cx="399819" cy="40610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6178E4B4-24A5-4096-A3D1-F762B1F4BD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3752763" y="2652121"/>
            <a:ext cx="1022532" cy="1022532"/>
            <a:chOff x="3775686" y="2602347"/>
            <a:chExt cx="1022532" cy="102253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B1B86F4D-9AF7-49E0-AEDA-AB23809D657B}"/>
                </a:ext>
              </a:extLst>
            </p:cNvPr>
            <p:cNvSpPr/>
            <p:nvPr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BE8D72F0-ECB8-4873-A8F4-C15E2290E288}"/>
                </a:ext>
              </a:extLst>
            </p:cNvPr>
            <p:cNvSpPr/>
            <p:nvPr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DCFF208F-FFDF-40EC-81E0-20313AC114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1952144" y="833521"/>
            <a:ext cx="2678654" cy="2720745"/>
            <a:chOff x="1952144" y="833521"/>
            <a:chExt cx="2678654" cy="272074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D759BE1D-6457-4E8F-B887-C13222320C54}"/>
                </a:ext>
              </a:extLst>
            </p:cNvPr>
            <p:cNvSpPr/>
            <p:nvPr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426FAD40-E4F7-473C-B6BB-05C6E57D7349}"/>
                </a:ext>
              </a:extLst>
            </p:cNvPr>
            <p:cNvCxnSpPr>
              <a:cxnSpLocks/>
            </p:cNvCxnSpPr>
            <p:nvPr/>
          </p:nvCxnSpPr>
          <p:spPr>
            <a:xfrm>
              <a:off x="2125238" y="1027660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EDBD2E0D-D8D7-4940-9A82-1ACDAD3273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26658F5F-1D95-45C0-BA5E-84A608B4A5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8"/>
          <p:cNvSpPr txBox="1">
            <a:spLocks/>
          </p:cNvSpPr>
          <p:nvPr/>
        </p:nvSpPr>
        <p:spPr>
          <a:xfrm>
            <a:off x="910552" y="5641489"/>
            <a:ext cx="5167824" cy="6916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20" name="Subtitle 8"/>
          <p:cNvSpPr txBox="1">
            <a:spLocks/>
          </p:cNvSpPr>
          <p:nvPr/>
        </p:nvSpPr>
        <p:spPr>
          <a:xfrm>
            <a:off x="1062952" y="5793889"/>
            <a:ext cx="5167824" cy="6916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643" y="1802918"/>
            <a:ext cx="4414811" cy="260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4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24760C03-A974-4492-8BDC-3A3B1DA41C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9220200" y="1125275"/>
            <a:ext cx="2381250" cy="2335471"/>
            <a:chOff x="1952144" y="833521"/>
            <a:chExt cx="2846074" cy="279135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82663A09-922C-4254-9D30-7A8E6E2694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C045C08B-B7E1-453E-BC2E-F22D7AC53DC5}"/>
                </a:ext>
              </a:extLst>
            </p:cNvPr>
            <p:cNvSpPr/>
            <p:nvPr userDrawn="1"/>
          </p:nvSpPr>
          <p:spPr>
            <a:xfrm>
              <a:off x="2172489" y="1005639"/>
              <a:ext cx="399819" cy="40610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E7A6E3CD-53B5-46DB-988D-203236BF22B0}"/>
                </a:ext>
              </a:extLst>
            </p:cNvPr>
            <p:cNvSpPr/>
            <p:nvPr userDrawn="1"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57E3E48F-4C52-4C35-B945-1A097E0030DC}"/>
                </a:ext>
              </a:extLst>
            </p:cNvPr>
            <p:cNvSpPr/>
            <p:nvPr userDrawn="1"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F5E22542-B340-4287-91C8-BED785B735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085771" y="923049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CF390BA-F9E5-4A53-AE84-CFF64715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0586720" y="101600"/>
            <a:ext cx="1563485" cy="78232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61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24760C03-A974-4492-8BDC-3A3B1DA41C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9220200" y="1125275"/>
            <a:ext cx="2381250" cy="2335471"/>
            <a:chOff x="1952144" y="833521"/>
            <a:chExt cx="2846074" cy="279135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82663A09-922C-4254-9D30-7A8E6E2694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C045C08B-B7E1-453E-BC2E-F22D7AC53DC5}"/>
                </a:ext>
              </a:extLst>
            </p:cNvPr>
            <p:cNvSpPr/>
            <p:nvPr userDrawn="1"/>
          </p:nvSpPr>
          <p:spPr>
            <a:xfrm>
              <a:off x="2172489" y="1005639"/>
              <a:ext cx="399819" cy="40610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E7A6E3CD-53B5-46DB-988D-203236BF22B0}"/>
                </a:ext>
              </a:extLst>
            </p:cNvPr>
            <p:cNvSpPr/>
            <p:nvPr userDrawn="1"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57E3E48F-4C52-4C35-B945-1A097E0030DC}"/>
                </a:ext>
              </a:extLst>
            </p:cNvPr>
            <p:cNvSpPr/>
            <p:nvPr userDrawn="1"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F5E22542-B340-4287-91C8-BED785B735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085771" y="923049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CF390BA-F9E5-4A53-AE84-CFF64715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0586720" y="101600"/>
            <a:ext cx="1563485" cy="78232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153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0B8B412-7962-44AD-8293-75C5384B789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 bwMode="ltGray">
          <a:xfrm>
            <a:off x="441325" y="3931674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3ED47D5-16A1-40D1-96F9-393B255872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 bwMode="ltGray">
          <a:xfrm>
            <a:off x="441324" y="223356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B4E65B-AD78-4F8E-AF3D-7759245651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4302" y="2239978"/>
            <a:ext cx="5197141" cy="1549912"/>
          </a:xfrm>
        </p:spPr>
        <p:txBody>
          <a:bodyPr/>
          <a:lstStyle/>
          <a:p>
            <a:pPr algn="ctr"/>
            <a:r>
              <a:rPr lang="en-US" cap="none" dirty="0" smtClean="0"/>
              <a:t>WHEN 6G ?</a:t>
            </a:r>
            <a:br>
              <a:rPr lang="en-US" cap="none" dirty="0" smtClean="0"/>
            </a:br>
            <a:r>
              <a:rPr lang="en-US" cap="none" dirty="0"/>
              <a:t> </a:t>
            </a:r>
            <a:r>
              <a:rPr lang="en-US" cap="none" dirty="0" smtClean="0"/>
              <a:t>  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A185A67E-A75A-47A0-A846-3772FAE1B9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143138" y="1038995"/>
            <a:ext cx="399819" cy="40610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6178E4B4-24A5-4096-A3D1-F762B1F4BD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3752763" y="2652121"/>
            <a:ext cx="1022532" cy="1022532"/>
            <a:chOff x="3775686" y="2602347"/>
            <a:chExt cx="1022532" cy="102253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B1B86F4D-9AF7-49E0-AEDA-AB23809D657B}"/>
                </a:ext>
              </a:extLst>
            </p:cNvPr>
            <p:cNvSpPr/>
            <p:nvPr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BE8D72F0-ECB8-4873-A8F4-C15E2290E288}"/>
                </a:ext>
              </a:extLst>
            </p:cNvPr>
            <p:cNvSpPr/>
            <p:nvPr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DCFF208F-FFDF-40EC-81E0-20313AC114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1952144" y="833521"/>
            <a:ext cx="2678654" cy="2720745"/>
            <a:chOff x="1952144" y="833521"/>
            <a:chExt cx="2678654" cy="272074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D759BE1D-6457-4E8F-B887-C13222320C54}"/>
                </a:ext>
              </a:extLst>
            </p:cNvPr>
            <p:cNvSpPr/>
            <p:nvPr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426FAD40-E4F7-473C-B6BB-05C6E57D7349}"/>
                </a:ext>
              </a:extLst>
            </p:cNvPr>
            <p:cNvCxnSpPr>
              <a:cxnSpLocks/>
            </p:cNvCxnSpPr>
            <p:nvPr/>
          </p:nvCxnSpPr>
          <p:spPr>
            <a:xfrm>
              <a:off x="2125238" y="1027660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EDBD2E0D-D8D7-4940-9A82-1ACDAD3273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26658F5F-1D95-45C0-BA5E-84A608B4A5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8"/>
          <p:cNvSpPr txBox="1">
            <a:spLocks/>
          </p:cNvSpPr>
          <p:nvPr/>
        </p:nvSpPr>
        <p:spPr>
          <a:xfrm>
            <a:off x="910552" y="5641489"/>
            <a:ext cx="5167824" cy="6916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20" name="Subtitle 8"/>
          <p:cNvSpPr txBox="1">
            <a:spLocks/>
          </p:cNvSpPr>
          <p:nvPr/>
        </p:nvSpPr>
        <p:spPr>
          <a:xfrm>
            <a:off x="1062952" y="5793889"/>
            <a:ext cx="5167824" cy="6916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3" name="TextBox 2"/>
          <p:cNvSpPr txBox="1"/>
          <p:nvPr/>
        </p:nvSpPr>
        <p:spPr>
          <a:xfrm>
            <a:off x="6538823" y="396815"/>
            <a:ext cx="5339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884" y="1013647"/>
            <a:ext cx="4344281" cy="313602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62952" y="3789890"/>
            <a:ext cx="4799368" cy="53827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18" name="TextBox 17"/>
          <p:cNvSpPr txBox="1"/>
          <p:nvPr/>
        </p:nvSpPr>
        <p:spPr>
          <a:xfrm>
            <a:off x="3139440" y="2786170"/>
            <a:ext cx="6570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33628" y="1165610"/>
            <a:ext cx="1030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1</a:t>
            </a:r>
            <a:r>
              <a:rPr lang="en-US" sz="3600" b="1" dirty="0">
                <a:solidFill>
                  <a:schemeClr val="bg1"/>
                </a:solidFill>
              </a:rPr>
              <a:t>G</a:t>
            </a:r>
            <a:r>
              <a:rPr lang="en-US" sz="3600" b="1" dirty="0" smtClean="0">
                <a:solidFill>
                  <a:schemeClr val="bg1"/>
                </a:solidFill>
              </a:rPr>
              <a:t>,</a:t>
            </a:r>
            <a:endParaRPr lang="en-IN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49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the </a:t>
            </a:r>
            <a:r>
              <a:rPr lang="en-US" sz="5400" dirty="0" smtClean="0"/>
              <a:t>G’s</a:t>
            </a:r>
            <a:endParaRPr lang="en-US" sz="5400" dirty="0"/>
          </a:p>
        </p:txBody>
      </p:sp>
      <p:pic>
        <p:nvPicPr>
          <p:cNvPr id="41" name="Picture Placeholder 40" descr="Downward trend">
            <a:extLst>
              <a:ext uri="{FF2B5EF4-FFF2-40B4-BE49-F238E27FC236}">
                <a16:creationId xmlns:a16="http://schemas.microsoft.com/office/drawing/2014/main" xmlns="" id="{B811075A-E743-458A-83DD-C9C3924D79D2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B6638D4-E453-4BC4-A3A0-F3C51852BC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1G</a:t>
            </a:r>
            <a:endParaRPr lang="en-US" dirty="0"/>
          </a:p>
        </p:txBody>
      </p:sp>
      <p:pic>
        <p:nvPicPr>
          <p:cNvPr id="43" name="Picture Placeholder 42" descr="Coins">
            <a:extLst>
              <a:ext uri="{FF2B5EF4-FFF2-40B4-BE49-F238E27FC236}">
                <a16:creationId xmlns:a16="http://schemas.microsoft.com/office/drawing/2014/main" xmlns="" id="{869A15CA-3DF8-417D-B9D8-F994D15851B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CEFFF724-CE30-4C63-A086-DF05C2777EC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smtClean="0"/>
              <a:t>2G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A64044E-682B-419B-AB70-118D0597C64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</a:t>
            </a:r>
          </a:p>
          <a:p>
            <a:endParaRPr lang="en-US" dirty="0"/>
          </a:p>
        </p:txBody>
      </p:sp>
      <p:pic>
        <p:nvPicPr>
          <p:cNvPr id="45" name="Picture Placeholder 44" descr="Handshake">
            <a:extLst>
              <a:ext uri="{FF2B5EF4-FFF2-40B4-BE49-F238E27FC236}">
                <a16:creationId xmlns:a16="http://schemas.microsoft.com/office/drawing/2014/main" xmlns="" id="{D18F8380-4F68-4979-BEC0-C897519AD437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F2739695-B49F-491F-9573-F501246A7F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smtClean="0"/>
              <a:t>3G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9357458-973E-473B-B43E-428D949A39C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</a:t>
            </a:r>
          </a:p>
          <a:p>
            <a:endParaRPr lang="en-US" dirty="0"/>
          </a:p>
        </p:txBody>
      </p:sp>
      <p:pic>
        <p:nvPicPr>
          <p:cNvPr id="47" name="Picture Placeholder 46" descr="Tag">
            <a:extLst>
              <a:ext uri="{FF2B5EF4-FFF2-40B4-BE49-F238E27FC236}">
                <a16:creationId xmlns:a16="http://schemas.microsoft.com/office/drawing/2014/main" xmlns="" id="{3B1C03DA-0209-4A1A-96AE-B3FF2B5F7533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4C4406D0-E93A-4D4A-882C-3D100622979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smtClean="0"/>
              <a:t>4G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20792B4-5A57-43A7-8C75-3B4261EE86D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noProof="1"/>
              <a:t>ipsum dolor sit amet, consectetur adipiscing elit. </a:t>
            </a:r>
          </a:p>
          <a:p>
            <a:endParaRPr lang="en-US" dirty="0"/>
          </a:p>
        </p:txBody>
      </p:sp>
      <p:pic>
        <p:nvPicPr>
          <p:cNvPr id="49" name="Picture Placeholder 48" descr="Bar chart">
            <a:extLst>
              <a:ext uri="{FF2B5EF4-FFF2-40B4-BE49-F238E27FC236}">
                <a16:creationId xmlns:a16="http://schemas.microsoft.com/office/drawing/2014/main" xmlns="" id="{B216FC82-4CDA-4982-85CF-C693A432A28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/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448350F0-9CCA-4F7C-98E8-BC7969FD399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 smtClean="0"/>
              <a:t>5G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4279E495-0BD4-426B-909E-18FDE27BDE6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688128" y="69011"/>
            <a:ext cx="1503872" cy="896216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87358" y="1412162"/>
            <a:ext cx="9617285" cy="403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25BC95-9A61-42D6-889E-D19E72BED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1074"/>
            <a:ext cx="9973553" cy="432000"/>
          </a:xfrm>
        </p:spPr>
        <p:txBody>
          <a:bodyPr/>
          <a:lstStyle/>
          <a:p>
            <a:r>
              <a:rPr lang="en-IN" sz="3600" dirty="0"/>
              <a:t>1G </a:t>
            </a:r>
            <a:r>
              <a:rPr lang="en-IN" sz="3600" dirty="0" smtClean="0"/>
              <a:t>  Vs</a:t>
            </a:r>
            <a:r>
              <a:rPr lang="en-IN" sz="3600" dirty="0"/>
              <a:t>. </a:t>
            </a:r>
            <a:r>
              <a:rPr lang="en-IN" sz="3600" dirty="0" smtClean="0"/>
              <a:t>  2G    Vs</a:t>
            </a:r>
            <a:r>
              <a:rPr lang="en-IN" sz="3600" dirty="0"/>
              <a:t>. </a:t>
            </a:r>
            <a:r>
              <a:rPr lang="en-IN" sz="3600" dirty="0" smtClean="0"/>
              <a:t>  3G   Vs.  </a:t>
            </a:r>
            <a:r>
              <a:rPr lang="en-IN" sz="3600" dirty="0"/>
              <a:t>4G</a:t>
            </a:r>
            <a:br>
              <a:rPr lang="en-IN" sz="3600" dirty="0"/>
            </a:br>
            <a:endParaRPr lang="en-US" sz="3600" dirty="0"/>
          </a:p>
        </p:txBody>
      </p:sp>
      <p:grpSp>
        <p:nvGrpSpPr>
          <p:cNvPr id="10" name="Group 9" title="Fund Category (Grouped)">
            <a:extLst>
              <a:ext uri="{FF2B5EF4-FFF2-40B4-BE49-F238E27FC236}">
                <a16:creationId xmlns:a16="http://schemas.microsoft.com/office/drawing/2014/main" xmlns="" id="{78FA785D-9264-466B-AEAA-8E2A8AC23BFF}"/>
              </a:ext>
            </a:extLst>
          </p:cNvPr>
          <p:cNvGrpSpPr/>
          <p:nvPr/>
        </p:nvGrpSpPr>
        <p:grpSpPr>
          <a:xfrm>
            <a:off x="1446962" y="1036574"/>
            <a:ext cx="3178060" cy="3176532"/>
            <a:chOff x="663979" y="871531"/>
            <a:chExt cx="3178060" cy="3176532"/>
          </a:xfrm>
        </p:grpSpPr>
        <p:sp>
          <p:nvSpPr>
            <p:cNvPr id="11" name="Text Placeholder 80">
              <a:extLst>
                <a:ext uri="{FF2B5EF4-FFF2-40B4-BE49-F238E27FC236}">
                  <a16:creationId xmlns:a16="http://schemas.microsoft.com/office/drawing/2014/main" xmlns="" id="{9C4D3443-BA55-4194-A10B-882214472236}"/>
                </a:ext>
              </a:extLst>
            </p:cNvPr>
            <p:cNvSpPr txBox="1">
              <a:spLocks/>
            </p:cNvSpPr>
            <p:nvPr/>
          </p:nvSpPr>
          <p:spPr>
            <a:xfrm>
              <a:off x="663979" y="1951030"/>
              <a:ext cx="3178060" cy="2097033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anose="05000000000000000000" pitchFamily="2" charset="2"/>
                <a:buChar char="q"/>
              </a:pPr>
              <a:r>
                <a:rPr lang="en-US" noProof="1" smtClean="0">
                  <a:solidFill>
                    <a:schemeClr val="bg1"/>
                  </a:solidFill>
                </a:rPr>
                <a:t>Analog  Technology</a:t>
              </a:r>
            </a:p>
            <a:p>
              <a:pPr>
                <a:buFont typeface="Wingdings" panose="05000000000000000000" pitchFamily="2" charset="2"/>
                <a:buChar char="q"/>
              </a:pPr>
              <a:r>
                <a:rPr lang="en-US" noProof="1" smtClean="0">
                  <a:solidFill>
                    <a:schemeClr val="bg1"/>
                  </a:solidFill>
                </a:rPr>
                <a:t>Access System : FDMA</a:t>
              </a:r>
            </a:p>
            <a:p>
              <a:pPr algn="just">
                <a:buFont typeface="Wingdings" panose="05000000000000000000" pitchFamily="2" charset="2"/>
                <a:buChar char="q"/>
              </a:pPr>
              <a:r>
                <a:rPr lang="en-US" noProof="1" smtClean="0">
                  <a:solidFill>
                    <a:schemeClr val="bg1"/>
                  </a:solidFill>
                </a:rPr>
                <a:t>Data Rate : Upto </a:t>
              </a:r>
              <a:r>
                <a:rPr lang="en-IN" noProof="1" smtClean="0">
                  <a:solidFill>
                    <a:schemeClr val="bg1"/>
                  </a:solidFill>
                </a:rPr>
                <a:t>2.4Kbps</a:t>
              </a:r>
            </a:p>
            <a:p>
              <a:pPr algn="just">
                <a:buFont typeface="Wingdings" panose="05000000000000000000" pitchFamily="2" charset="2"/>
                <a:buChar char="q"/>
              </a:pPr>
              <a:endParaRPr lang="en-IN" noProof="1" smtClean="0">
                <a:solidFill>
                  <a:schemeClr val="bg1"/>
                </a:solidFill>
              </a:endParaRPr>
            </a:p>
            <a:p>
              <a:pPr marL="0" indent="0" algn="just">
                <a:buNone/>
              </a:pPr>
              <a:endParaRPr lang="en-IN" noProof="1" smtClean="0">
                <a:solidFill>
                  <a:schemeClr val="bg1"/>
                </a:solidFill>
              </a:endParaRPr>
            </a:p>
            <a:p>
              <a:pPr algn="just">
                <a:buFont typeface="Wingdings" panose="05000000000000000000" pitchFamily="2" charset="2"/>
                <a:buChar char="q"/>
              </a:pPr>
              <a:endParaRPr lang="en-US" noProof="1">
                <a:solidFill>
                  <a:schemeClr val="bg1"/>
                </a:solidFill>
              </a:endParaRPr>
            </a:p>
          </p:txBody>
        </p:sp>
        <p:sp>
          <p:nvSpPr>
            <p:cNvPr id="12" name="Text Placeholder 80">
              <a:extLst>
                <a:ext uri="{FF2B5EF4-FFF2-40B4-BE49-F238E27FC236}">
                  <a16:creationId xmlns:a16="http://schemas.microsoft.com/office/drawing/2014/main" xmlns="" id="{4715C3E6-4EE7-4EA6-87A1-B6B0BA92431F}"/>
                </a:ext>
              </a:extLst>
            </p:cNvPr>
            <p:cNvSpPr txBox="1">
              <a:spLocks/>
            </p:cNvSpPr>
            <p:nvPr/>
          </p:nvSpPr>
          <p:spPr>
            <a:xfrm>
              <a:off x="1829587" y="1144809"/>
              <a:ext cx="1004343" cy="328900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3600" dirty="0" smtClean="0">
                  <a:solidFill>
                    <a:schemeClr val="bg1"/>
                  </a:solidFill>
                </a:rPr>
                <a:t>1G</a:t>
              </a:r>
              <a:endParaRPr lang="en-US" sz="3600" dirty="0">
                <a:solidFill>
                  <a:schemeClr val="bg1"/>
                </a:solidFill>
              </a:endParaRPr>
            </a:p>
          </p:txBody>
        </p:sp>
        <p:pic>
          <p:nvPicPr>
            <p:cNvPr id="13" name="Graphic 12" descr="Placeholder Icon&#10;Network">
              <a:extLst>
                <a:ext uri="{FF2B5EF4-FFF2-40B4-BE49-F238E27FC236}">
                  <a16:creationId xmlns:a16="http://schemas.microsoft.com/office/drawing/2014/main" xmlns="" id="{118AC668-E5B7-477C-BBB6-9FB87CCCB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1736854" y="871531"/>
              <a:ext cx="516155" cy="516155"/>
            </a:xfrm>
            <a:prstGeom prst="rect">
              <a:avLst/>
            </a:prstGeom>
          </p:spPr>
        </p:pic>
      </p:grpSp>
      <p:grpSp>
        <p:nvGrpSpPr>
          <p:cNvPr id="18" name="Group 17" title="Fund Category (Grouped)">
            <a:extLst>
              <a:ext uri="{FF2B5EF4-FFF2-40B4-BE49-F238E27FC236}">
                <a16:creationId xmlns:a16="http://schemas.microsoft.com/office/drawing/2014/main" xmlns="" id="{990D619C-FBD3-434E-BFD3-36EFCE176C70}"/>
              </a:ext>
            </a:extLst>
          </p:cNvPr>
          <p:cNvGrpSpPr/>
          <p:nvPr/>
        </p:nvGrpSpPr>
        <p:grpSpPr>
          <a:xfrm>
            <a:off x="1117249" y="3725105"/>
            <a:ext cx="2882544" cy="2554881"/>
            <a:chOff x="316873" y="1874356"/>
            <a:chExt cx="2882544" cy="2554881"/>
          </a:xfrm>
        </p:grpSpPr>
        <p:sp>
          <p:nvSpPr>
            <p:cNvPr id="19" name="Text Placeholder 80">
              <a:extLst>
                <a:ext uri="{FF2B5EF4-FFF2-40B4-BE49-F238E27FC236}">
                  <a16:creationId xmlns:a16="http://schemas.microsoft.com/office/drawing/2014/main" xmlns="" id="{A6878129-A39E-41EB-9E23-2A32984D7CAC}"/>
                </a:ext>
              </a:extLst>
            </p:cNvPr>
            <p:cNvSpPr txBox="1">
              <a:spLocks/>
            </p:cNvSpPr>
            <p:nvPr/>
          </p:nvSpPr>
          <p:spPr>
            <a:xfrm>
              <a:off x="601089" y="2867179"/>
              <a:ext cx="2598328" cy="1562058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anose="05000000000000000000" pitchFamily="2" charset="2"/>
                <a:buChar char="q"/>
              </a:pPr>
              <a:r>
                <a:rPr lang="en-IN" dirty="0" smtClean="0">
                  <a:solidFill>
                    <a:schemeClr val="bg1"/>
                  </a:solidFill>
                </a:rPr>
                <a:t>GSM Technology</a:t>
              </a:r>
            </a:p>
            <a:p>
              <a:pPr>
                <a:buFont typeface="Wingdings" panose="05000000000000000000" pitchFamily="2" charset="2"/>
                <a:buChar char="q"/>
              </a:pPr>
              <a:r>
                <a:rPr lang="en-IN" dirty="0" smtClean="0">
                  <a:solidFill>
                    <a:schemeClr val="bg1"/>
                  </a:solidFill>
                </a:rPr>
                <a:t>Access System : TDMA</a:t>
              </a:r>
            </a:p>
            <a:p>
              <a:pPr>
                <a:buFont typeface="Wingdings" panose="05000000000000000000" pitchFamily="2" charset="2"/>
                <a:buChar char="q"/>
              </a:pPr>
              <a:r>
                <a:rPr lang="en-IN" dirty="0" smtClean="0">
                  <a:solidFill>
                    <a:schemeClr val="bg1"/>
                  </a:solidFill>
                </a:rPr>
                <a:t>Data Rate : 14.4 to 64Kbps</a:t>
              </a:r>
              <a:r>
                <a:rPr lang="en-IN" b="1" dirty="0" smtClean="0">
                  <a:solidFill>
                    <a:schemeClr val="bg1"/>
                  </a:solidFill>
                </a:rPr>
                <a:t> </a:t>
              </a:r>
              <a:r>
                <a:rPr lang="en-IN" dirty="0" smtClean="0">
                  <a:solidFill>
                    <a:schemeClr val="bg1"/>
                  </a:solidFill>
                </a:rPr>
                <a:t> </a:t>
              </a:r>
              <a:r>
                <a:rPr lang="en-US" noProof="1" smtClean="0">
                  <a:solidFill>
                    <a:schemeClr val="bg1"/>
                  </a:solidFill>
                </a:rPr>
                <a:t> </a:t>
              </a:r>
            </a:p>
          </p:txBody>
        </p:sp>
        <p:sp>
          <p:nvSpPr>
            <p:cNvPr id="20" name="Text Placeholder 80">
              <a:extLst>
                <a:ext uri="{FF2B5EF4-FFF2-40B4-BE49-F238E27FC236}">
                  <a16:creationId xmlns:a16="http://schemas.microsoft.com/office/drawing/2014/main" xmlns="" id="{26769ACA-7442-4E40-A854-8DF89988D616}"/>
                </a:ext>
              </a:extLst>
            </p:cNvPr>
            <p:cNvSpPr txBox="1">
              <a:spLocks/>
            </p:cNvSpPr>
            <p:nvPr/>
          </p:nvSpPr>
          <p:spPr>
            <a:xfrm>
              <a:off x="316873" y="2057167"/>
              <a:ext cx="2391394" cy="272762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3600" dirty="0" smtClean="0">
                  <a:solidFill>
                    <a:schemeClr val="bg1"/>
                  </a:solidFill>
                </a:rPr>
                <a:t>2G</a:t>
              </a:r>
              <a:endParaRPr lang="en-US" sz="3600" dirty="0">
                <a:solidFill>
                  <a:schemeClr val="bg1"/>
                </a:solidFill>
              </a:endParaRPr>
            </a:p>
          </p:txBody>
        </p:sp>
        <p:pic>
          <p:nvPicPr>
            <p:cNvPr id="21" name="Graphic 20" descr="Placeholder Icon&#10;Newspaper">
              <a:extLst>
                <a:ext uri="{FF2B5EF4-FFF2-40B4-BE49-F238E27FC236}">
                  <a16:creationId xmlns:a16="http://schemas.microsoft.com/office/drawing/2014/main" xmlns="" id="{08C706D0-602E-4E70-8D49-B7A3F8463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1517145" y="1874356"/>
              <a:ext cx="516155" cy="516155"/>
            </a:xfrm>
            <a:prstGeom prst="rect">
              <a:avLst/>
            </a:prstGeom>
          </p:spPr>
        </p:pic>
      </p:grpSp>
      <p:grpSp>
        <p:nvGrpSpPr>
          <p:cNvPr id="14" name="Group 13" title="Fund Category (Grouped)">
            <a:extLst>
              <a:ext uri="{FF2B5EF4-FFF2-40B4-BE49-F238E27FC236}">
                <a16:creationId xmlns:a16="http://schemas.microsoft.com/office/drawing/2014/main" xmlns="" id="{B1EA58AE-DF29-4AFB-8B2D-5941C37C8B1C}"/>
              </a:ext>
            </a:extLst>
          </p:cNvPr>
          <p:cNvGrpSpPr/>
          <p:nvPr/>
        </p:nvGrpSpPr>
        <p:grpSpPr>
          <a:xfrm>
            <a:off x="8183841" y="1025022"/>
            <a:ext cx="2472674" cy="1657889"/>
            <a:chOff x="635303" y="4653927"/>
            <a:chExt cx="2472674" cy="1657889"/>
          </a:xfrm>
        </p:grpSpPr>
        <p:sp>
          <p:nvSpPr>
            <p:cNvPr id="15" name="Text Placeholder 80">
              <a:extLst>
                <a:ext uri="{FF2B5EF4-FFF2-40B4-BE49-F238E27FC236}">
                  <a16:creationId xmlns:a16="http://schemas.microsoft.com/office/drawing/2014/main" xmlns="" id="{5CC120CE-241B-46BF-81A1-D0E5864C86E8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5595161"/>
              <a:ext cx="2391394" cy="716655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US" sz="1400" noProof="1">
                <a:solidFill>
                  <a:schemeClr val="bg1"/>
                </a:solidFill>
              </a:endParaRPr>
            </a:p>
          </p:txBody>
        </p:sp>
        <p:sp>
          <p:nvSpPr>
            <p:cNvPr id="16" name="Text Placeholder 80">
              <a:extLst>
                <a:ext uri="{FF2B5EF4-FFF2-40B4-BE49-F238E27FC236}">
                  <a16:creationId xmlns:a16="http://schemas.microsoft.com/office/drawing/2014/main" xmlns="" id="{2967B6E6-8BEF-4CB1-8225-6569B5BC6BEC}"/>
                </a:ext>
              </a:extLst>
            </p:cNvPr>
            <p:cNvSpPr txBox="1">
              <a:spLocks/>
            </p:cNvSpPr>
            <p:nvPr/>
          </p:nvSpPr>
          <p:spPr>
            <a:xfrm>
              <a:off x="716583" y="4944592"/>
              <a:ext cx="2391394" cy="272762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3600" dirty="0" smtClean="0">
                  <a:solidFill>
                    <a:schemeClr val="bg1"/>
                  </a:solidFill>
                </a:rPr>
                <a:t>4G</a:t>
              </a:r>
              <a:endParaRPr lang="en-US" sz="3600" dirty="0">
                <a:solidFill>
                  <a:schemeClr val="bg1"/>
                </a:solidFill>
              </a:endParaRPr>
            </a:p>
          </p:txBody>
        </p:sp>
        <p:pic>
          <p:nvPicPr>
            <p:cNvPr id="17" name="Graphic 16" descr="Placeholder Icon&#10;Satellite">
              <a:extLst>
                <a:ext uri="{FF2B5EF4-FFF2-40B4-BE49-F238E27FC236}">
                  <a16:creationId xmlns:a16="http://schemas.microsoft.com/office/drawing/2014/main" xmlns="" id="{07C77A0A-D269-44E9-A32D-6A9CEC70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p:blipFill>
          <p:spPr>
            <a:xfrm>
              <a:off x="1742743" y="4653927"/>
              <a:ext cx="516155" cy="516155"/>
            </a:xfrm>
            <a:prstGeom prst="rect">
              <a:avLst/>
            </a:prstGeom>
          </p:spPr>
        </p:pic>
      </p:grpSp>
      <p:grpSp>
        <p:nvGrpSpPr>
          <p:cNvPr id="6" name="Group 5" title="Fund Category (Grouped)">
            <a:extLst>
              <a:ext uri="{FF2B5EF4-FFF2-40B4-BE49-F238E27FC236}">
                <a16:creationId xmlns:a16="http://schemas.microsoft.com/office/drawing/2014/main" xmlns="" id="{059A3F79-6A32-438A-BEFD-DD7037DBEFCC}"/>
              </a:ext>
            </a:extLst>
          </p:cNvPr>
          <p:cNvGrpSpPr/>
          <p:nvPr/>
        </p:nvGrpSpPr>
        <p:grpSpPr>
          <a:xfrm>
            <a:off x="8370616" y="3838589"/>
            <a:ext cx="2671873" cy="2692526"/>
            <a:chOff x="9068192" y="1648975"/>
            <a:chExt cx="2671873" cy="2692526"/>
          </a:xfrm>
        </p:grpSpPr>
        <p:sp>
          <p:nvSpPr>
            <p:cNvPr id="7" name="Text Placeholder 80">
              <a:extLst>
                <a:ext uri="{FF2B5EF4-FFF2-40B4-BE49-F238E27FC236}">
                  <a16:creationId xmlns:a16="http://schemas.microsoft.com/office/drawing/2014/main" xmlns="" id="{7B15D9A6-030E-40B4-B9A4-32A3302EF94F}"/>
                </a:ext>
              </a:extLst>
            </p:cNvPr>
            <p:cNvSpPr txBox="1">
              <a:spLocks/>
            </p:cNvSpPr>
            <p:nvPr/>
          </p:nvSpPr>
          <p:spPr>
            <a:xfrm>
              <a:off x="9068192" y="2621165"/>
              <a:ext cx="2671873" cy="1720336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panose="05000000000000000000" pitchFamily="2" charset="2"/>
                <a:buChar char="q"/>
              </a:pPr>
              <a:r>
                <a:rPr lang="en-US" noProof="1" smtClean="0">
                  <a:solidFill>
                    <a:schemeClr val="bg1"/>
                  </a:solidFill>
                </a:rPr>
                <a:t>UMTS Technology </a:t>
              </a:r>
            </a:p>
            <a:p>
              <a:pPr>
                <a:buFont typeface="Wingdings" panose="05000000000000000000" pitchFamily="2" charset="2"/>
                <a:buChar char="q"/>
              </a:pPr>
              <a:r>
                <a:rPr lang="en-US" noProof="1" smtClean="0">
                  <a:solidFill>
                    <a:schemeClr val="bg1"/>
                  </a:solidFill>
                </a:rPr>
                <a:t>Access System : CDMA</a:t>
              </a:r>
            </a:p>
            <a:p>
              <a:pPr>
                <a:buFont typeface="Wingdings" panose="05000000000000000000" pitchFamily="2" charset="2"/>
                <a:buChar char="q"/>
              </a:pPr>
              <a:r>
                <a:rPr lang="en-US" noProof="1" smtClean="0">
                  <a:solidFill>
                    <a:schemeClr val="bg1"/>
                  </a:solidFill>
                </a:rPr>
                <a:t>Data Rate : Upto 2Mbps</a:t>
              </a:r>
            </a:p>
          </p:txBody>
        </p:sp>
        <p:sp>
          <p:nvSpPr>
            <p:cNvPr id="8" name="Text Placeholder 80">
              <a:extLst>
                <a:ext uri="{FF2B5EF4-FFF2-40B4-BE49-F238E27FC236}">
                  <a16:creationId xmlns:a16="http://schemas.microsoft.com/office/drawing/2014/main" xmlns="" id="{78127210-F620-4F8A-89B7-C0962F01ABC5}"/>
                </a:ext>
              </a:extLst>
            </p:cNvPr>
            <p:cNvSpPr txBox="1">
              <a:spLocks/>
            </p:cNvSpPr>
            <p:nvPr/>
          </p:nvSpPr>
          <p:spPr>
            <a:xfrm>
              <a:off x="9201541" y="1822483"/>
              <a:ext cx="2391393" cy="272762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3600" dirty="0" smtClean="0">
                  <a:solidFill>
                    <a:schemeClr val="bg1"/>
                  </a:solidFill>
                </a:rPr>
                <a:t>3G</a:t>
              </a:r>
              <a:endParaRPr lang="en-US" sz="3600" dirty="0">
                <a:solidFill>
                  <a:schemeClr val="bg1"/>
                </a:solidFill>
              </a:endParaRPr>
            </a:p>
          </p:txBody>
        </p:sp>
        <p:pic>
          <p:nvPicPr>
            <p:cNvPr id="9" name="Graphic 8" descr="Placeholder Icon&#10;Bullseye">
              <a:extLst>
                <a:ext uri="{FF2B5EF4-FFF2-40B4-BE49-F238E27FC236}">
                  <a16:creationId xmlns:a16="http://schemas.microsoft.com/office/drawing/2014/main" xmlns="" id="{EB5DF1D7-3FD9-42D6-BEE4-A0BE87154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9917737" y="1648975"/>
              <a:ext cx="567771" cy="567771"/>
            </a:xfrm>
            <a:prstGeom prst="rect">
              <a:avLst/>
            </a:prstGeom>
          </p:spPr>
        </p:pic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55CD0478-9252-47FB-9703-B19F4329186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755439" y="2548768"/>
            <a:ext cx="2678654" cy="2720745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aphicFrame>
        <p:nvGraphicFramePr>
          <p:cNvPr id="5" name="Chart 4" title="Funding Chart">
            <a:extLst>
              <a:ext uri="{FF2B5EF4-FFF2-40B4-BE49-F238E27FC236}">
                <a16:creationId xmlns:a16="http://schemas.microsoft.com/office/drawing/2014/main" xmlns="" id="{6B5B5567-9EC0-4D32-9FDA-A396C361FC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7953057"/>
              </p:ext>
            </p:extLst>
          </p:nvPr>
        </p:nvGraphicFramePr>
        <p:xfrm>
          <a:off x="4708857" y="2244534"/>
          <a:ext cx="2774286" cy="27376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9DAC4825-9A54-42A2-962A-529509E88C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7082870" y="1827903"/>
            <a:ext cx="959302" cy="369173"/>
            <a:chOff x="7082870" y="1827903"/>
            <a:chExt cx="959302" cy="369173"/>
          </a:xfrm>
        </p:grpSpPr>
        <p:grpSp>
          <p:nvGrpSpPr>
            <p:cNvPr id="22" name="Group 21" descr="Callout arrows&#10;">
              <a:extLst>
                <a:ext uri="{FF2B5EF4-FFF2-40B4-BE49-F238E27FC236}">
                  <a16:creationId xmlns:a16="http://schemas.microsoft.com/office/drawing/2014/main" xmlns="" id="{286F7A2F-659A-4006-8D19-8ED4E02D58D6}"/>
                </a:ext>
              </a:extLst>
            </p:cNvPr>
            <p:cNvGrpSpPr/>
            <p:nvPr/>
          </p:nvGrpSpPr>
          <p:grpSpPr>
            <a:xfrm>
              <a:off x="7206959" y="1827903"/>
              <a:ext cx="835213" cy="340983"/>
              <a:chOff x="10085433" y="2368574"/>
              <a:chExt cx="1470538" cy="648934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xmlns="" id="{D84E44BF-58C4-4DA8-B6B1-C9E9A39EB2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35525" y="2412045"/>
                <a:ext cx="1320446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xmlns="" id="{13AFC16D-113E-464A-BC6B-A0684D4FEE9D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0" flipH="1">
                <a:off x="9760966" y="2693041"/>
                <a:ext cx="648934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952D9B15-BAD5-4589-9448-485063A71209}"/>
                </a:ext>
              </a:extLst>
            </p:cNvPr>
            <p:cNvSpPr/>
            <p:nvPr/>
          </p:nvSpPr>
          <p:spPr>
            <a:xfrm>
              <a:off x="7082870" y="2119391"/>
              <a:ext cx="77685" cy="7768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71EA6190-6EC5-43F9-B1F3-CFD84A0B1B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flipV="1">
            <a:off x="7454013" y="4027668"/>
            <a:ext cx="959302" cy="369173"/>
            <a:chOff x="7082870" y="1827903"/>
            <a:chExt cx="959302" cy="369173"/>
          </a:xfrm>
        </p:grpSpPr>
        <p:grpSp>
          <p:nvGrpSpPr>
            <p:cNvPr id="41" name="Group 40" descr="Callout arrows&#10;">
              <a:extLst>
                <a:ext uri="{FF2B5EF4-FFF2-40B4-BE49-F238E27FC236}">
                  <a16:creationId xmlns:a16="http://schemas.microsoft.com/office/drawing/2014/main" xmlns="" id="{66F2F9DE-5AA0-4D39-A6ED-143F9CE93555}"/>
                </a:ext>
              </a:extLst>
            </p:cNvPr>
            <p:cNvGrpSpPr/>
            <p:nvPr/>
          </p:nvGrpSpPr>
          <p:grpSpPr>
            <a:xfrm>
              <a:off x="7206959" y="1827903"/>
              <a:ext cx="835213" cy="340983"/>
              <a:chOff x="10085433" y="2368574"/>
              <a:chExt cx="1470538" cy="648934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xmlns="" id="{960185B8-C077-4BA0-8860-920CFE0747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35525" y="2412045"/>
                <a:ext cx="1320446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xmlns="" id="{7AF601F2-F361-47E6-AE42-E3EF48D83FB7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0" flipH="1">
                <a:off x="9760966" y="2693041"/>
                <a:ext cx="648934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xmlns="" id="{356B49CC-05C2-4BBD-B39E-15C55FE78A80}"/>
                </a:ext>
              </a:extLst>
            </p:cNvPr>
            <p:cNvSpPr/>
            <p:nvPr/>
          </p:nvSpPr>
          <p:spPr>
            <a:xfrm>
              <a:off x="7082870" y="2119391"/>
              <a:ext cx="77685" cy="7768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86C9F581-3561-4AF1-B390-F754274458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flipH="1">
            <a:off x="4178480" y="1827903"/>
            <a:ext cx="959302" cy="369173"/>
            <a:chOff x="7082870" y="1827903"/>
            <a:chExt cx="959302" cy="369173"/>
          </a:xfrm>
        </p:grpSpPr>
        <p:grpSp>
          <p:nvGrpSpPr>
            <p:cNvPr id="46" name="Group 45" descr="Callout arrows&#10;">
              <a:extLst>
                <a:ext uri="{FF2B5EF4-FFF2-40B4-BE49-F238E27FC236}">
                  <a16:creationId xmlns:a16="http://schemas.microsoft.com/office/drawing/2014/main" xmlns="" id="{492B50D1-B419-43E7-A92D-38271989B5C0}"/>
                </a:ext>
              </a:extLst>
            </p:cNvPr>
            <p:cNvGrpSpPr/>
            <p:nvPr/>
          </p:nvGrpSpPr>
          <p:grpSpPr>
            <a:xfrm>
              <a:off x="7206959" y="1827903"/>
              <a:ext cx="835213" cy="340983"/>
              <a:chOff x="10085433" y="2368574"/>
              <a:chExt cx="1470538" cy="648934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xmlns="" id="{166DF3B1-4CA4-46BB-993E-ADBC3C43BF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35525" y="2412045"/>
                <a:ext cx="1320446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xmlns="" id="{FC70BFDC-AC34-4AD2-9960-C2A33D486C39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0" flipH="1">
                <a:off x="9760966" y="2693041"/>
                <a:ext cx="648934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Oval 46">
              <a:extLst>
                <a:ext uri="{FF2B5EF4-FFF2-40B4-BE49-F238E27FC236}">
                  <a16:creationId xmlns:a16="http://schemas.microsoft.com/office/drawing/2014/main" xmlns="" id="{6C04D7A7-0079-418A-AC4E-6DFCC53AFA9E}"/>
                </a:ext>
              </a:extLst>
            </p:cNvPr>
            <p:cNvSpPr/>
            <p:nvPr/>
          </p:nvSpPr>
          <p:spPr>
            <a:xfrm>
              <a:off x="7082870" y="2119391"/>
              <a:ext cx="77685" cy="7768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955A3937-3310-466D-B857-84EEB74A8D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 flipH="1" flipV="1">
            <a:off x="3731546" y="3992044"/>
            <a:ext cx="959302" cy="369173"/>
            <a:chOff x="7082870" y="1827903"/>
            <a:chExt cx="959302" cy="369173"/>
          </a:xfrm>
        </p:grpSpPr>
        <p:grpSp>
          <p:nvGrpSpPr>
            <p:cNvPr id="51" name="Group 50" descr="Callout arrows&#10;">
              <a:extLst>
                <a:ext uri="{FF2B5EF4-FFF2-40B4-BE49-F238E27FC236}">
                  <a16:creationId xmlns:a16="http://schemas.microsoft.com/office/drawing/2014/main" xmlns="" id="{220B0A39-BA1C-4DFE-9E39-CCBDD1A596C4}"/>
                </a:ext>
              </a:extLst>
            </p:cNvPr>
            <p:cNvGrpSpPr/>
            <p:nvPr/>
          </p:nvGrpSpPr>
          <p:grpSpPr>
            <a:xfrm>
              <a:off x="7206959" y="1827903"/>
              <a:ext cx="835213" cy="340983"/>
              <a:chOff x="10085433" y="2368574"/>
              <a:chExt cx="1470538" cy="648934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xmlns="" id="{B85D25C6-382E-4A5F-8399-A22D1C6388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235525" y="2412045"/>
                <a:ext cx="1320446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xmlns="" id="{6860122E-3990-48D0-86B2-3056DC0DADE5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0" flipH="1">
                <a:off x="9760966" y="2693041"/>
                <a:ext cx="648934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Oval 51">
              <a:extLst>
                <a:ext uri="{FF2B5EF4-FFF2-40B4-BE49-F238E27FC236}">
                  <a16:creationId xmlns:a16="http://schemas.microsoft.com/office/drawing/2014/main" xmlns="" id="{3CDB5B86-E839-4BE9-B171-006C5C5A04C6}"/>
                </a:ext>
              </a:extLst>
            </p:cNvPr>
            <p:cNvSpPr/>
            <p:nvPr/>
          </p:nvSpPr>
          <p:spPr>
            <a:xfrm>
              <a:off x="7082870" y="2119391"/>
              <a:ext cx="77685" cy="7768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44E70AE6-D9C2-4E1B-A376-A7A7DEE1E8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575235" y="140598"/>
            <a:ext cx="1492835" cy="582804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55" name="Text Placeholder 80">
            <a:extLst>
              <a:ext uri="{FF2B5EF4-FFF2-40B4-BE49-F238E27FC236}">
                <a16:creationId xmlns:a16="http://schemas.microsoft.com/office/drawing/2014/main" xmlns="" id="{9C4D3443-BA55-4194-A10B-882214472236}"/>
              </a:ext>
            </a:extLst>
          </p:cNvPr>
          <p:cNvSpPr txBox="1">
            <a:spLocks/>
          </p:cNvSpPr>
          <p:nvPr/>
        </p:nvSpPr>
        <p:spPr>
          <a:xfrm>
            <a:off x="8223682" y="2104462"/>
            <a:ext cx="3178060" cy="2097033"/>
          </a:xfrm>
          <a:prstGeom prst="rect">
            <a:avLst/>
          </a:prstGeom>
        </p:spPr>
        <p:txBody>
          <a:bodyPr lIns="0" tIns="0" rIns="0" bIns="0"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noProof="1" smtClean="0">
                <a:solidFill>
                  <a:schemeClr val="bg1"/>
                </a:solidFill>
              </a:rPr>
              <a:t>LTE  Technology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noProof="1" smtClean="0">
                <a:solidFill>
                  <a:schemeClr val="bg1"/>
                </a:solidFill>
              </a:rPr>
              <a:t>Access System : OFDM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noProof="1" smtClean="0">
                <a:solidFill>
                  <a:schemeClr val="bg1"/>
                </a:solidFill>
              </a:rPr>
              <a:t>Data Rate : 100Mbps  to  1Gbps</a:t>
            </a:r>
            <a:endParaRPr lang="en-IN" noProof="1" smtClean="0">
              <a:solidFill>
                <a:schemeClr val="bg1"/>
              </a:solidFill>
            </a:endParaRPr>
          </a:p>
          <a:p>
            <a:pPr algn="just">
              <a:buFont typeface="Wingdings" panose="05000000000000000000" pitchFamily="2" charset="2"/>
              <a:buChar char="q"/>
            </a:pPr>
            <a:endParaRPr lang="en-IN" noProof="1" smtClean="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en-IN" noProof="1" smtClean="0">
              <a:solidFill>
                <a:schemeClr val="bg1"/>
              </a:solidFill>
            </a:endParaRPr>
          </a:p>
          <a:p>
            <a:pPr algn="just">
              <a:buFont typeface="Wingdings" panose="05000000000000000000" pitchFamily="2" charset="2"/>
              <a:buChar char="q"/>
            </a:pPr>
            <a:endParaRPr lang="en-US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77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Fibre optic wires">
            <a:extLst>
              <a:ext uri="{FF2B5EF4-FFF2-40B4-BE49-F238E27FC236}">
                <a16:creationId xmlns:a16="http://schemas.microsoft.com/office/drawing/2014/main" xmlns="" id="{B21FC1DB-B2B2-4AAC-9181-840F2A673C0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87C2AC9A-0FD0-4DA8-99B4-C440A1D15D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5G  revolution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xmlns="" id="{F28FED25-4DDC-4D72-A54E-3E227B4203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none" noProof="1" smtClean="0"/>
              <a:t>5 Technologies That Made It Possible </a:t>
            </a:r>
            <a:endParaRPr lang="en-US" cap="none" noProof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50FC2AC-377D-452C-9D03-2F9F7AC5B560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0485120" y="111760"/>
            <a:ext cx="1574800" cy="72136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565" y="745491"/>
            <a:ext cx="4981575" cy="49911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842000" y="2245360"/>
            <a:ext cx="335245" cy="138176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25" name="Rectangle 24"/>
          <p:cNvSpPr/>
          <p:nvPr/>
        </p:nvSpPr>
        <p:spPr>
          <a:xfrm>
            <a:off x="7965440" y="4724400"/>
            <a:ext cx="1351280" cy="83419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845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CE495FC-7E0A-4342-A40D-3B65DCA780C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575235" y="173620"/>
            <a:ext cx="1450861" cy="601884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59" y="935277"/>
            <a:ext cx="5635604" cy="217244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330" y="925976"/>
            <a:ext cx="2334402" cy="258362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6926" y="978316"/>
            <a:ext cx="2209689" cy="249656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577" y="3718655"/>
            <a:ext cx="2720051" cy="236399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7032" y="3710825"/>
            <a:ext cx="1929620" cy="239192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3711" y="3735588"/>
            <a:ext cx="3240913" cy="235239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607096" y="396855"/>
            <a:ext cx="4821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bg1"/>
                </a:solidFill>
              </a:rPr>
              <a:t>Fig 1 : mm Wave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89736" y="437495"/>
            <a:ext cx="4821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bg1"/>
                </a:solidFill>
              </a:rPr>
              <a:t>Fig 2 : Massive MIMO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74216" y="6066135"/>
            <a:ext cx="4821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bg1"/>
                </a:solidFill>
              </a:rPr>
              <a:t>Fig 4 : NOMA 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61656" y="6066135"/>
            <a:ext cx="4821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solidFill>
                  <a:schemeClr val="bg1"/>
                </a:solidFill>
              </a:rPr>
              <a:t>Fig 3 : Small Cell and Beam Forming</a:t>
            </a:r>
            <a:endParaRPr lang="en-I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39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0B8B412-7962-44AD-8293-75C5384B789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 bwMode="ltGray">
          <a:xfrm>
            <a:off x="441324" y="390524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3ED47D5-16A1-40D1-96F9-393B255872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B4E65B-AD78-4F8E-AF3D-7759245651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280000"/>
            <a:ext cx="6725920" cy="980929"/>
          </a:xfrm>
        </p:spPr>
        <p:txBody>
          <a:bodyPr/>
          <a:lstStyle/>
          <a:p>
            <a:r>
              <a:rPr lang="en-US" sz="3600" cap="none" dirty="0" smtClean="0"/>
              <a:t>5G  to  6G  Transformation Needed?? </a:t>
            </a:r>
            <a:endParaRPr lang="en-US" sz="36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A185A67E-A75A-47A0-A846-3772FAE1B9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143138" y="1038995"/>
            <a:ext cx="399819" cy="40610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6178E4B4-24A5-4096-A3D1-F762B1F4BD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3752763" y="2652121"/>
            <a:ext cx="1022532" cy="1022532"/>
            <a:chOff x="3775686" y="2602347"/>
            <a:chExt cx="1022532" cy="102253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B1B86F4D-9AF7-49E0-AEDA-AB23809D657B}"/>
                </a:ext>
              </a:extLst>
            </p:cNvPr>
            <p:cNvSpPr/>
            <p:nvPr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BE8D72F0-ECB8-4873-A8F4-C15E2290E288}"/>
                </a:ext>
              </a:extLst>
            </p:cNvPr>
            <p:cNvSpPr/>
            <p:nvPr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DCFF208F-FFDF-40EC-81E0-20313AC114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1952144" y="833521"/>
            <a:ext cx="2678654" cy="2720745"/>
            <a:chOff x="1952144" y="833521"/>
            <a:chExt cx="2678654" cy="272074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D759BE1D-6457-4E8F-B887-C13222320C54}"/>
                </a:ext>
              </a:extLst>
            </p:cNvPr>
            <p:cNvSpPr/>
            <p:nvPr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426FAD40-E4F7-473C-B6BB-05C6E57D7349}"/>
                </a:ext>
              </a:extLst>
            </p:cNvPr>
            <p:cNvCxnSpPr>
              <a:cxnSpLocks/>
            </p:cNvCxnSpPr>
            <p:nvPr/>
          </p:nvCxnSpPr>
          <p:spPr>
            <a:xfrm>
              <a:off x="2125238" y="1027660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EDBD2E0D-D8D7-4940-9A82-1ACDAD3273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26658F5F-1D95-45C0-BA5E-84A608B4A55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8"/>
          <p:cNvSpPr txBox="1">
            <a:spLocks/>
          </p:cNvSpPr>
          <p:nvPr/>
        </p:nvSpPr>
        <p:spPr>
          <a:xfrm>
            <a:off x="910552" y="5641489"/>
            <a:ext cx="5167824" cy="6916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20" name="Subtitle 8"/>
          <p:cNvSpPr txBox="1">
            <a:spLocks/>
          </p:cNvSpPr>
          <p:nvPr/>
        </p:nvSpPr>
        <p:spPr>
          <a:xfrm>
            <a:off x="1062952" y="5793889"/>
            <a:ext cx="5167824" cy="6916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25" y="924560"/>
            <a:ext cx="4996574" cy="31203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8044" y="4033520"/>
            <a:ext cx="4821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>
                <a:solidFill>
                  <a:schemeClr val="bg1"/>
                </a:solidFill>
              </a:rPr>
              <a:t>Fig 5 : ITU Global Mobile Data Traffic Prediction [1]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5801360" y="2560320"/>
            <a:ext cx="1910080" cy="487680"/>
          </a:xfrm>
          <a:prstGeom prst="rightArrow">
            <a:avLst/>
          </a:prstGeom>
          <a:solidFill>
            <a:schemeClr val="bg2">
              <a:lumMod val="50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18" name="TextBox 17"/>
          <p:cNvSpPr txBox="1"/>
          <p:nvPr/>
        </p:nvSpPr>
        <p:spPr>
          <a:xfrm>
            <a:off x="721360" y="4724400"/>
            <a:ext cx="5357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dirty="0" smtClean="0">
                <a:solidFill>
                  <a:schemeClr val="bg1"/>
                </a:solidFill>
              </a:rPr>
              <a:t>Increased Smart Device Density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bg1"/>
                </a:solidFill>
              </a:rPr>
              <a:t>Ultra Low Latency Requirement</a:t>
            </a:r>
            <a:endParaRPr lang="en-IN" dirty="0" smtClean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 smtClean="0">
                <a:solidFill>
                  <a:schemeClr val="bg1"/>
                </a:solidFill>
              </a:rPr>
              <a:t>           1  </a:t>
            </a:r>
            <a:r>
              <a:rPr lang="en-IN" b="1" dirty="0" smtClean="0">
                <a:solidFill>
                  <a:schemeClr val="bg1"/>
                </a:solidFill>
              </a:rPr>
              <a:t>Exabyte</a:t>
            </a:r>
            <a:r>
              <a:rPr lang="en-IN" dirty="0" smtClean="0">
                <a:solidFill>
                  <a:schemeClr val="bg1"/>
                </a:solidFill>
              </a:rPr>
              <a:t> </a:t>
            </a:r>
            <a:r>
              <a:rPr lang="en-IN" dirty="0">
                <a:solidFill>
                  <a:schemeClr val="bg1"/>
                </a:solidFill>
              </a:rPr>
              <a:t>(EB) = 10</a:t>
            </a:r>
            <a:r>
              <a:rPr lang="en-IN" baseline="30000" dirty="0">
                <a:solidFill>
                  <a:schemeClr val="bg1"/>
                </a:solidFill>
              </a:rPr>
              <a:t>18</a:t>
            </a:r>
            <a:r>
              <a:rPr lang="en-IN" dirty="0">
                <a:solidFill>
                  <a:schemeClr val="bg1"/>
                </a:solidFill>
              </a:rPr>
              <a:t>bytes</a:t>
            </a: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2190973"/>
              </p:ext>
            </p:extLst>
          </p:nvPr>
        </p:nvGraphicFramePr>
        <p:xfrm>
          <a:off x="7853680" y="783645"/>
          <a:ext cx="3962400" cy="5147086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2036038"/>
                <a:gridCol w="1008230"/>
                <a:gridCol w="918132"/>
              </a:tblGrid>
              <a:tr h="570038">
                <a:tc>
                  <a:txBody>
                    <a:bodyPr/>
                    <a:lstStyle/>
                    <a:p>
                      <a:pPr lvl="0" algn="ctr"/>
                      <a:r>
                        <a:rPr lang="en-IN" sz="2000" dirty="0" smtClean="0"/>
                        <a:t>Characteristics</a:t>
                      </a:r>
                      <a:endParaRPr lang="en-IN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 smtClean="0"/>
                        <a:t>5G</a:t>
                      </a:r>
                      <a:endParaRPr lang="en-IN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 smtClean="0"/>
                        <a:t>6G</a:t>
                      </a:r>
                      <a:endParaRPr lang="en-IN" sz="2400" dirty="0"/>
                    </a:p>
                  </a:txBody>
                  <a:tcPr/>
                </a:tc>
              </a:tr>
              <a:tr h="604041">
                <a:tc>
                  <a:txBody>
                    <a:bodyPr/>
                    <a:lstStyle/>
                    <a:p>
                      <a:r>
                        <a:rPr lang="en-IN" sz="1600" b="0" i="0" dirty="0" smtClean="0">
                          <a:solidFill>
                            <a:schemeClr val="bg1"/>
                          </a:solidFill>
                          <a:effectLst/>
                          <a:latin typeface="NimbusRomNo9L-Medi"/>
                        </a:rPr>
                        <a:t>Operating frequency</a:t>
                      </a:r>
                      <a:endParaRPr lang="en-IN" sz="1600" b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 b="0" i="0" dirty="0">
                          <a:solidFill>
                            <a:schemeClr val="bg1"/>
                          </a:solidFill>
                          <a:effectLst/>
                          <a:latin typeface="NimbusRomNo9L-Regu"/>
                        </a:rPr>
                        <a:t>3 - 300 GHz</a:t>
                      </a:r>
                      <a:endParaRPr lang="en-IN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 b="0" i="0" dirty="0" err="1">
                          <a:solidFill>
                            <a:schemeClr val="bg1"/>
                          </a:solidFill>
                          <a:effectLst/>
                          <a:latin typeface="NimbusRomNo9L-Regu"/>
                        </a:rPr>
                        <a:t>upto</a:t>
                      </a:r>
                      <a:r>
                        <a:rPr lang="en-IN" sz="1400" b="0" i="0" dirty="0">
                          <a:solidFill>
                            <a:schemeClr val="bg1"/>
                          </a:solidFill>
                          <a:effectLst/>
                          <a:latin typeface="NimbusRomNo9L-Regu"/>
                        </a:rPr>
                        <a:t> 1 THz</a:t>
                      </a:r>
                      <a:endParaRPr lang="en-IN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/>
                </a:tc>
              </a:tr>
              <a:tr h="604041">
                <a:tc>
                  <a:txBody>
                    <a:bodyPr/>
                    <a:lstStyle/>
                    <a:p>
                      <a:r>
                        <a:rPr lang="en-IN" sz="1600" b="0" i="0" dirty="0">
                          <a:solidFill>
                            <a:schemeClr val="bg1"/>
                          </a:solidFill>
                          <a:effectLst/>
                          <a:latin typeface="NimbusRomNo9L-Medi"/>
                        </a:rPr>
                        <a:t>Downlink data rate</a:t>
                      </a:r>
                      <a:endParaRPr lang="en-IN" sz="1600" b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 b="0" i="0" dirty="0">
                          <a:solidFill>
                            <a:schemeClr val="bg1"/>
                          </a:solidFill>
                          <a:effectLst/>
                          <a:latin typeface="NimbusRomNo9L-Regu"/>
                        </a:rPr>
                        <a:t>20 Gbps</a:t>
                      </a:r>
                      <a:endParaRPr lang="en-IN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 b="0" i="0" dirty="0">
                          <a:solidFill>
                            <a:schemeClr val="bg1"/>
                          </a:solidFill>
                          <a:effectLst/>
                          <a:latin typeface="NimbusRomNo9L-Regu"/>
                        </a:rPr>
                        <a:t>1 </a:t>
                      </a:r>
                      <a:r>
                        <a:rPr lang="en-IN" sz="1400" b="0" i="0" dirty="0" err="1">
                          <a:solidFill>
                            <a:schemeClr val="bg1"/>
                          </a:solidFill>
                          <a:effectLst/>
                          <a:latin typeface="NimbusRomNo9L-Regu"/>
                        </a:rPr>
                        <a:t>Tbps</a:t>
                      </a:r>
                      <a:endParaRPr lang="en-IN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/>
                </a:tc>
              </a:tr>
              <a:tr h="540221">
                <a:tc>
                  <a:txBody>
                    <a:bodyPr/>
                    <a:lstStyle/>
                    <a:p>
                      <a:r>
                        <a:rPr lang="en-IN" sz="1600" b="0" i="0" dirty="0">
                          <a:solidFill>
                            <a:schemeClr val="bg1"/>
                          </a:solidFill>
                          <a:effectLst/>
                          <a:latin typeface="NimbusRomNo9L-Medi"/>
                        </a:rPr>
                        <a:t>Uplink data rate</a:t>
                      </a:r>
                      <a:endParaRPr lang="en-IN" sz="1600" b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 b="0" i="0" dirty="0">
                          <a:solidFill>
                            <a:schemeClr val="bg1"/>
                          </a:solidFill>
                          <a:effectLst/>
                          <a:latin typeface="NimbusRomNo9L-Regu"/>
                        </a:rPr>
                        <a:t>10 Gbps</a:t>
                      </a:r>
                      <a:endParaRPr lang="en-IN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 b="0" i="0" dirty="0">
                          <a:solidFill>
                            <a:schemeClr val="bg1"/>
                          </a:solidFill>
                          <a:effectLst/>
                          <a:latin typeface="NimbusRomNo9L-Regu"/>
                        </a:rPr>
                        <a:t>1 </a:t>
                      </a:r>
                      <a:r>
                        <a:rPr lang="en-IN" sz="1400" b="0" i="0" dirty="0" err="1">
                          <a:solidFill>
                            <a:schemeClr val="bg1"/>
                          </a:solidFill>
                          <a:effectLst/>
                          <a:latin typeface="NimbusRomNo9L-Regu"/>
                        </a:rPr>
                        <a:t>Tbps</a:t>
                      </a:r>
                      <a:endParaRPr lang="en-IN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/>
                </a:tc>
              </a:tr>
              <a:tr h="540221">
                <a:tc>
                  <a:txBody>
                    <a:bodyPr/>
                    <a:lstStyle/>
                    <a:p>
                      <a:r>
                        <a:rPr lang="en-IN" sz="1600" b="0" i="0" dirty="0" smtClean="0">
                          <a:solidFill>
                            <a:schemeClr val="bg1"/>
                          </a:solidFill>
                          <a:effectLst/>
                          <a:latin typeface="NimbusRomNo9L-Medi"/>
                        </a:rPr>
                        <a:t>Latency</a:t>
                      </a:r>
                      <a:endParaRPr lang="en-IN" sz="16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b="0" i="0" dirty="0">
                          <a:solidFill>
                            <a:schemeClr val="bg1"/>
                          </a:solidFill>
                          <a:effectLst/>
                          <a:latin typeface="NimbusRomNo9L-Regu"/>
                        </a:rPr>
                        <a:t>0.5 </a:t>
                      </a:r>
                      <a:r>
                        <a:rPr lang="en-IN" sz="1400" b="0" i="0" dirty="0" err="1">
                          <a:solidFill>
                            <a:schemeClr val="bg1"/>
                          </a:solidFill>
                          <a:effectLst/>
                          <a:latin typeface="NimbusRomNo9L-Regu"/>
                        </a:rPr>
                        <a:t>msec</a:t>
                      </a:r>
                      <a:endParaRPr lang="en-IN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 b="0" i="0" dirty="0">
                          <a:solidFill>
                            <a:schemeClr val="bg1"/>
                          </a:solidFill>
                          <a:effectLst/>
                          <a:latin typeface="NimbusRomNo9L-Regu"/>
                        </a:rPr>
                        <a:t>0.1 </a:t>
                      </a:r>
                      <a:r>
                        <a:rPr lang="en-IN" sz="1400" b="0" i="0" dirty="0" err="1" smtClean="0">
                          <a:solidFill>
                            <a:schemeClr val="bg1"/>
                          </a:solidFill>
                          <a:effectLst/>
                          <a:latin typeface="NimbusRomNo9L-Regu"/>
                        </a:rPr>
                        <a:t>msec</a:t>
                      </a:r>
                      <a:endParaRPr lang="en-IN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/>
                </a:tc>
              </a:tr>
              <a:tr h="540221">
                <a:tc>
                  <a:txBody>
                    <a:bodyPr/>
                    <a:lstStyle/>
                    <a:p>
                      <a:r>
                        <a:rPr lang="en-IN" sz="1600" b="0" i="0" dirty="0">
                          <a:solidFill>
                            <a:schemeClr val="bg1"/>
                          </a:solidFill>
                          <a:effectLst/>
                          <a:latin typeface="NimbusRomNo9L-Medi"/>
                        </a:rPr>
                        <a:t>Processing delay</a:t>
                      </a:r>
                      <a:endParaRPr lang="en-IN" sz="1600" b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 b="0" i="0" dirty="0">
                          <a:solidFill>
                            <a:schemeClr val="bg1"/>
                          </a:solidFill>
                          <a:effectLst/>
                          <a:latin typeface="NimbusRomNo9L-Regu"/>
                        </a:rPr>
                        <a:t>100 ns</a:t>
                      </a:r>
                      <a:endParaRPr lang="en-IN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 b="0" i="0" dirty="0">
                          <a:solidFill>
                            <a:schemeClr val="bg1"/>
                          </a:solidFill>
                          <a:effectLst/>
                          <a:latin typeface="NimbusRomNo9L-Regu"/>
                        </a:rPr>
                        <a:t>10 ns</a:t>
                      </a:r>
                      <a:endParaRPr lang="en-IN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/>
                </a:tc>
              </a:tr>
              <a:tr h="604041">
                <a:tc>
                  <a:txBody>
                    <a:bodyPr/>
                    <a:lstStyle/>
                    <a:p>
                      <a:r>
                        <a:rPr lang="en-IN" sz="1600" b="0" i="0" dirty="0">
                          <a:solidFill>
                            <a:schemeClr val="bg1"/>
                          </a:solidFill>
                          <a:effectLst/>
                          <a:latin typeface="NimbusRomNo9L-Medi"/>
                        </a:rPr>
                        <a:t>Localization precision</a:t>
                      </a:r>
                      <a:endParaRPr lang="en-IN" sz="1600" b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 b="0" i="0" dirty="0">
                          <a:solidFill>
                            <a:schemeClr val="bg1"/>
                          </a:solidFill>
                          <a:effectLst/>
                          <a:latin typeface="NimbusRomNo9L-Regu"/>
                        </a:rPr>
                        <a:t>10 cm on 2D</a:t>
                      </a:r>
                      <a:endParaRPr lang="en-IN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 b="0" i="0" dirty="0">
                          <a:solidFill>
                            <a:schemeClr val="bg1"/>
                          </a:solidFill>
                          <a:effectLst/>
                          <a:latin typeface="NimbusRomNo9L-Regu"/>
                        </a:rPr>
                        <a:t>1 cm on 3D</a:t>
                      </a:r>
                      <a:endParaRPr lang="en-IN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/>
                </a:tc>
              </a:tr>
              <a:tr h="604041">
                <a:tc>
                  <a:txBody>
                    <a:bodyPr/>
                    <a:lstStyle/>
                    <a:p>
                      <a:r>
                        <a:rPr lang="en-IN" sz="1600" b="0" i="0" dirty="0">
                          <a:solidFill>
                            <a:schemeClr val="bg1"/>
                          </a:solidFill>
                          <a:effectLst/>
                          <a:latin typeface="NimbusRomNo9L-Medi"/>
                        </a:rPr>
                        <a:t>Uniform user experience</a:t>
                      </a:r>
                      <a:endParaRPr lang="en-IN" sz="1600" b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 b="0" i="0" dirty="0">
                          <a:solidFill>
                            <a:schemeClr val="bg1"/>
                          </a:solidFill>
                          <a:effectLst/>
                          <a:latin typeface="NimbusRomNo9L-Regu"/>
                        </a:rPr>
                        <a:t>50 Mbps 2D</a:t>
                      </a:r>
                      <a:endParaRPr lang="en-IN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 b="0" i="0" dirty="0">
                          <a:solidFill>
                            <a:schemeClr val="bg1"/>
                          </a:solidFill>
                          <a:effectLst/>
                          <a:latin typeface="NimbusRomNo9L-Regu"/>
                        </a:rPr>
                        <a:t>10 Gbps 3D</a:t>
                      </a:r>
                      <a:endParaRPr lang="en-IN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/>
                </a:tc>
              </a:tr>
              <a:tr h="540221">
                <a:tc>
                  <a:txBody>
                    <a:bodyPr/>
                    <a:lstStyle/>
                    <a:p>
                      <a:r>
                        <a:rPr lang="en-IN" sz="1600" b="0" i="0" dirty="0">
                          <a:solidFill>
                            <a:schemeClr val="bg1"/>
                          </a:solidFill>
                          <a:effectLst/>
                          <a:latin typeface="NimbusRomNo9L-Medi"/>
                        </a:rPr>
                        <a:t>AI integration</a:t>
                      </a:r>
                      <a:endParaRPr lang="en-IN" sz="1600" b="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 b="0" i="0" dirty="0">
                          <a:solidFill>
                            <a:schemeClr val="bg1"/>
                          </a:solidFill>
                          <a:effectLst/>
                          <a:latin typeface="NimbusRomNo9L-Regu"/>
                        </a:rPr>
                        <a:t>Partially</a:t>
                      </a:r>
                      <a:endParaRPr lang="en-IN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1400" b="0" i="0" dirty="0">
                          <a:solidFill>
                            <a:schemeClr val="bg1"/>
                          </a:solidFill>
                          <a:effectLst/>
                          <a:latin typeface="NimbusRomNo9L-Regu"/>
                        </a:rPr>
                        <a:t>Fully</a:t>
                      </a:r>
                      <a:endParaRPr lang="en-IN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332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402" y="360880"/>
            <a:ext cx="9973553" cy="432000"/>
          </a:xfrm>
        </p:spPr>
        <p:txBody>
          <a:bodyPr/>
          <a:lstStyle/>
          <a:p>
            <a:pPr algn="ctr"/>
            <a:r>
              <a:rPr lang="en-US" i="1" dirty="0" smtClean="0"/>
              <a:t>WHATS’s  Next ?</a:t>
            </a:r>
            <a:endParaRPr lang="en-US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4279E495-0BD4-426B-909E-18FDE27BDE6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688128" y="69011"/>
            <a:ext cx="1503872" cy="896216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30" name="TextBox 29"/>
          <p:cNvSpPr txBox="1"/>
          <p:nvPr/>
        </p:nvSpPr>
        <p:spPr>
          <a:xfrm>
            <a:off x="733762" y="1493520"/>
            <a:ext cx="4844078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chemeClr val="bg1"/>
                </a:solidFill>
              </a:rPr>
              <a:t>Massive MIMO in 2010 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721600" y="1503563"/>
            <a:ext cx="4784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chemeClr val="bg1"/>
                </a:solidFill>
              </a:rPr>
              <a:t>Massive MIMO in 2020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4" name="Right Arrow 33"/>
          <p:cNvSpPr/>
          <p:nvPr/>
        </p:nvSpPr>
        <p:spPr>
          <a:xfrm>
            <a:off x="4470400" y="1464826"/>
            <a:ext cx="2580640" cy="475734"/>
          </a:xfrm>
          <a:prstGeom prst="rightArrow">
            <a:avLst/>
          </a:prstGeom>
          <a:solidFill>
            <a:schemeClr val="bg2">
              <a:lumMod val="75000"/>
            </a:scheme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35" name="TextBox 34"/>
          <p:cNvSpPr txBox="1"/>
          <p:nvPr/>
        </p:nvSpPr>
        <p:spPr>
          <a:xfrm>
            <a:off x="997922" y="2143760"/>
            <a:ext cx="4813598" cy="17543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</a:rPr>
              <a:t>Considered as an unrealistic </a:t>
            </a:r>
          </a:p>
          <a:p>
            <a:r>
              <a:rPr lang="en-IN" dirty="0">
                <a:solidFill>
                  <a:schemeClr val="bg1"/>
                </a:solidFill>
              </a:rPr>
              <a:t> </a:t>
            </a:r>
            <a:r>
              <a:rPr lang="en-IN" dirty="0" smtClean="0">
                <a:solidFill>
                  <a:schemeClr val="bg1"/>
                </a:solidFill>
              </a:rPr>
              <a:t>    “ science fiction ”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 smtClean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727" y="2309700"/>
            <a:ext cx="4364673" cy="2128229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45522" y="5303520"/>
            <a:ext cx="108283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chemeClr val="bg2">
                    <a:lumMod val="90000"/>
                  </a:schemeClr>
                </a:solidFill>
              </a:rPr>
              <a:t>Which “</a:t>
            </a:r>
            <a:r>
              <a:rPr lang="en-IN" sz="2800" b="1" dirty="0" smtClean="0">
                <a:solidFill>
                  <a:schemeClr val="bg2">
                    <a:lumMod val="90000"/>
                  </a:schemeClr>
                </a:solidFill>
              </a:rPr>
              <a:t>science fiction” </a:t>
            </a:r>
            <a:r>
              <a:rPr lang="en-IN" sz="2800" dirty="0" smtClean="0">
                <a:solidFill>
                  <a:schemeClr val="bg2">
                    <a:lumMod val="90000"/>
                  </a:schemeClr>
                </a:solidFill>
              </a:rPr>
              <a:t>idea from 2020 will become reality in 2029 ?</a:t>
            </a:r>
            <a:endParaRPr lang="en-IN" sz="28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8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ontoso Theme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">
          <a:solidFill>
            <a:schemeClr val="bg1"/>
          </a:solidFill>
        </a:ln>
        <a:effectLst>
          <a:glow rad="165100">
            <a:schemeClr val="bg1">
              <a:alpha val="9000"/>
            </a:schemeClr>
          </a:glo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tem pitch deck.potx" id="{007A4A51-4FFC-4105-B3D8-61FC23843082}" vid="{F1F7DFAD-69C8-483C-AAF4-70218CA266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STEM pitch deck</Template>
  <TotalTime>0</TotalTime>
  <Words>730</Words>
  <Application>Microsoft Office PowerPoint</Application>
  <PresentationFormat>Widescreen</PresentationFormat>
  <Paragraphs>212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Corbel</vt:lpstr>
      <vt:lpstr>NimbusRomNo9L-Medi</vt:lpstr>
      <vt:lpstr>NimbusRomNo9L-Regu</vt:lpstr>
      <vt:lpstr>Times New Roman</vt:lpstr>
      <vt:lpstr>Wingdings</vt:lpstr>
      <vt:lpstr>Office Theme</vt:lpstr>
      <vt:lpstr>Exploring the Road t0        6G </vt:lpstr>
      <vt:lpstr>       WHY ? </vt:lpstr>
      <vt:lpstr>WHEN 6G ?    </vt:lpstr>
      <vt:lpstr>Evolution of the G’s</vt:lpstr>
      <vt:lpstr>1G   Vs.   2G    Vs.   3G   Vs.  4G </vt:lpstr>
      <vt:lpstr>5G  revolution</vt:lpstr>
      <vt:lpstr>PowerPoint Presentation</vt:lpstr>
      <vt:lpstr>5G  to  6G  Transformation Needed?? </vt:lpstr>
      <vt:lpstr>WHATS’s  Next ?</vt:lpstr>
      <vt:lpstr>Research Directions to 6G</vt:lpstr>
      <vt:lpstr>PowerPoint Presentation</vt:lpstr>
      <vt:lpstr>PowerPoint Presentation</vt:lpstr>
      <vt:lpstr>PowerPoint Presentation</vt:lpstr>
      <vt:lpstr>Expected Emerging 6G Applications</vt:lpstr>
      <vt:lpstr>PowerPoint Presentation</vt:lpstr>
      <vt:lpstr>PowerPoint Presentation</vt:lpstr>
      <vt:lpstr>Conclusion</vt:lpstr>
      <vt:lpstr>REFERENCES</vt:lpstr>
      <vt:lpstr>Thank You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2020-09-11T18:21:13Z</dcterms:created>
  <dcterms:modified xsi:type="dcterms:W3CDTF">2020-09-16T17:35:44Z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